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595219f0d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dcc5ac427408d"/>
  </p:sldMasterIdLst>
  <p:sldIdLst>
    <p:sldId xmlns:r="http://schemas.openxmlformats.org/officeDocument/2006/relationships" id="256" r:id="R9ec7582e10e44d35"/>
    <p:sldId xmlns:r="http://schemas.openxmlformats.org/officeDocument/2006/relationships" id="257" r:id="Re6152cd65fc14376"/>
    <p:sldId xmlns:r="http://schemas.openxmlformats.org/officeDocument/2006/relationships" id="258" r:id="Rd31e581ca81f427f"/>
    <p:sldId xmlns:r="http://schemas.openxmlformats.org/officeDocument/2006/relationships" id="259" r:id="R904cb1b1b74a451c"/>
    <p:sldId xmlns:r="http://schemas.openxmlformats.org/officeDocument/2006/relationships" id="260" r:id="R4a08a7fc83954518"/>
    <p:sldId xmlns:r="http://schemas.openxmlformats.org/officeDocument/2006/relationships" id="261" r:id="R5d4f1997c3ed473e"/>
    <p:sldId xmlns:r="http://schemas.openxmlformats.org/officeDocument/2006/relationships" id="262" r:id="Rc48b794c6c55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dcc5ac427408d" /><Relationship Type="http://schemas.openxmlformats.org/officeDocument/2006/relationships/slide" Target="/ppt/slides/slide1.xml" Id="R9ec7582e10e44d35" /><Relationship Type="http://schemas.openxmlformats.org/officeDocument/2006/relationships/slide" Target="/ppt/slides/slide2.xml" Id="Re6152cd65fc14376" /><Relationship Type="http://schemas.openxmlformats.org/officeDocument/2006/relationships/slide" Target="/ppt/slides/slide3.xml" Id="Rd31e581ca81f427f" /><Relationship Type="http://schemas.openxmlformats.org/officeDocument/2006/relationships/slide" Target="/ppt/slides/slide4.xml" Id="R904cb1b1b74a451c" /><Relationship Type="http://schemas.openxmlformats.org/officeDocument/2006/relationships/slide" Target="/ppt/slides/slide5.xml" Id="R4a08a7fc83954518" /><Relationship Type="http://schemas.openxmlformats.org/officeDocument/2006/relationships/slide" Target="/ppt/slides/slide6.xml" Id="R5d4f1997c3ed473e" /><Relationship Type="http://schemas.openxmlformats.org/officeDocument/2006/relationships/slide" Target="/ppt/slides/slide7.xml" Id="Rc48b794c6c55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d570848cf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559a15d94aa6" /><Relationship Type="http://schemas.openxmlformats.org/officeDocument/2006/relationships/theme" Target="/ppt/slideMasters/theme/theme1.xml" Id="R25281edad12e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e559a15d9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93061785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b43eb856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11b3336a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218abba8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439a16f3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041a4d6a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44f77fdf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