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896a654afe45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29a2ebac3a4338"/>
  </p:sldMasterIdLst>
  <p:sldIdLst>
    <p:sldId xmlns:r="http://schemas.openxmlformats.org/officeDocument/2006/relationships" id="256" r:id="R15954eefb32643f6"/>
    <p:sldId xmlns:r="http://schemas.openxmlformats.org/officeDocument/2006/relationships" id="257" r:id="Rfdf92f03f2a445a2"/>
    <p:sldId xmlns:r="http://schemas.openxmlformats.org/officeDocument/2006/relationships" id="258" r:id="R94a12fdf99a842ab"/>
    <p:sldId xmlns:r="http://schemas.openxmlformats.org/officeDocument/2006/relationships" id="259" r:id="R5dd55fd93bff4b0c"/>
    <p:sldId xmlns:r="http://schemas.openxmlformats.org/officeDocument/2006/relationships" id="260" r:id="R0aa887650a41443b"/>
    <p:sldId xmlns:r="http://schemas.openxmlformats.org/officeDocument/2006/relationships" id="261" r:id="R43a71a428afa4d28"/>
    <p:sldId xmlns:r="http://schemas.openxmlformats.org/officeDocument/2006/relationships" id="262" r:id="R5fc18c0bca424f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29a2ebac3a4338" /><Relationship Type="http://schemas.openxmlformats.org/officeDocument/2006/relationships/slide" Target="/ppt/slides/slide1.xml" Id="R15954eefb32643f6" /><Relationship Type="http://schemas.openxmlformats.org/officeDocument/2006/relationships/slide" Target="/ppt/slides/slide2.xml" Id="Rfdf92f03f2a445a2" /><Relationship Type="http://schemas.openxmlformats.org/officeDocument/2006/relationships/slide" Target="/ppt/slides/slide3.xml" Id="R94a12fdf99a842ab" /><Relationship Type="http://schemas.openxmlformats.org/officeDocument/2006/relationships/slide" Target="/ppt/slides/slide4.xml" Id="R5dd55fd93bff4b0c" /><Relationship Type="http://schemas.openxmlformats.org/officeDocument/2006/relationships/slide" Target="/ppt/slides/slide5.xml" Id="R0aa887650a41443b" /><Relationship Type="http://schemas.openxmlformats.org/officeDocument/2006/relationships/slide" Target="/ppt/slides/slide6.xml" Id="R43a71a428afa4d28" /><Relationship Type="http://schemas.openxmlformats.org/officeDocument/2006/relationships/slide" Target="/ppt/slides/slide7.xml" Id="R5fc18c0bca424f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17c26ce95f45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094e7b14a411d" /><Relationship Type="http://schemas.openxmlformats.org/officeDocument/2006/relationships/theme" Target="/ppt/slideMasters/theme/theme1.xml" Id="R21ca8498b9cc48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1094e7b14a41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8b6da773942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a2ce0a7ab46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0978a4ec740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46b28a96a4d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00836240d41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35791dbf943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90ac13f0f41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MUKAYA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MUKAYA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20 415 631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103 780 123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104 015 817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MYRANN MONJA WENAAS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LILLIAN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979 718 802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