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a80bab27a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5da83dca945e9"/>
  </p:sldMasterIdLst>
  <p:sldIdLst>
    <p:sldId xmlns:r="http://schemas.openxmlformats.org/officeDocument/2006/relationships" id="256" r:id="Rf768f54c56174b59"/>
    <p:sldId xmlns:r="http://schemas.openxmlformats.org/officeDocument/2006/relationships" id="257" r:id="Re5a3e48210b24e47"/>
    <p:sldId xmlns:r="http://schemas.openxmlformats.org/officeDocument/2006/relationships" id="258" r:id="R19395776c1864659"/>
    <p:sldId xmlns:r="http://schemas.openxmlformats.org/officeDocument/2006/relationships" id="259" r:id="R3c9858814fd2460d"/>
    <p:sldId xmlns:r="http://schemas.openxmlformats.org/officeDocument/2006/relationships" id="260" r:id="Rdafeec43b632471f"/>
    <p:sldId xmlns:r="http://schemas.openxmlformats.org/officeDocument/2006/relationships" id="261" r:id="R5cfe582311a2495e"/>
    <p:sldId xmlns:r="http://schemas.openxmlformats.org/officeDocument/2006/relationships" id="262" r:id="Re868f0e2dcaa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5da83dca945e9" /><Relationship Type="http://schemas.openxmlformats.org/officeDocument/2006/relationships/slide" Target="/ppt/slides/slide1.xml" Id="Rf768f54c56174b59" /><Relationship Type="http://schemas.openxmlformats.org/officeDocument/2006/relationships/slide" Target="/ppt/slides/slide2.xml" Id="Re5a3e48210b24e47" /><Relationship Type="http://schemas.openxmlformats.org/officeDocument/2006/relationships/slide" Target="/ppt/slides/slide3.xml" Id="R19395776c1864659" /><Relationship Type="http://schemas.openxmlformats.org/officeDocument/2006/relationships/slide" Target="/ppt/slides/slide4.xml" Id="R3c9858814fd2460d" /><Relationship Type="http://schemas.openxmlformats.org/officeDocument/2006/relationships/slide" Target="/ppt/slides/slide5.xml" Id="Rdafeec43b632471f" /><Relationship Type="http://schemas.openxmlformats.org/officeDocument/2006/relationships/slide" Target="/ppt/slides/slide6.xml" Id="R5cfe582311a2495e" /><Relationship Type="http://schemas.openxmlformats.org/officeDocument/2006/relationships/slide" Target="/ppt/slides/slide7.xml" Id="Re868f0e2dcaa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44b2175ec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7a4b2b604453" /><Relationship Type="http://schemas.openxmlformats.org/officeDocument/2006/relationships/theme" Target="/ppt/slideMasters/theme/theme1.xml" Id="R78fe68335df5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67a4b2b60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a25fb757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3fa0be91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dc31cacb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5ab4b23c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d813468d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cb2d8ce8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5f78c4a5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CARAT BUSINESS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36 992 111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42 204 865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Sollivegen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