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290d58397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461cfe96f443f"/>
  </p:sldMasterIdLst>
  <p:sldIdLst>
    <p:sldId xmlns:r="http://schemas.openxmlformats.org/officeDocument/2006/relationships" id="256" r:id="Rce75371438604cae"/>
    <p:sldId xmlns:r="http://schemas.openxmlformats.org/officeDocument/2006/relationships" id="257" r:id="R32f2242b11aa40e2"/>
    <p:sldId xmlns:r="http://schemas.openxmlformats.org/officeDocument/2006/relationships" id="258" r:id="R8cd91b87fa504dae"/>
    <p:sldId xmlns:r="http://schemas.openxmlformats.org/officeDocument/2006/relationships" id="259" r:id="R08497918108f4d3e"/>
    <p:sldId xmlns:r="http://schemas.openxmlformats.org/officeDocument/2006/relationships" id="260" r:id="R4b25295c082f4b78"/>
    <p:sldId xmlns:r="http://schemas.openxmlformats.org/officeDocument/2006/relationships" id="261" r:id="R5dfc838582c14414"/>
    <p:sldId xmlns:r="http://schemas.openxmlformats.org/officeDocument/2006/relationships" id="262" r:id="Rab38fd0b7599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461cfe96f443f" /><Relationship Type="http://schemas.openxmlformats.org/officeDocument/2006/relationships/slide" Target="/ppt/slides/slide1.xml" Id="Rce75371438604cae" /><Relationship Type="http://schemas.openxmlformats.org/officeDocument/2006/relationships/slide" Target="/ppt/slides/slide2.xml" Id="R32f2242b11aa40e2" /><Relationship Type="http://schemas.openxmlformats.org/officeDocument/2006/relationships/slide" Target="/ppt/slides/slide3.xml" Id="R8cd91b87fa504dae" /><Relationship Type="http://schemas.openxmlformats.org/officeDocument/2006/relationships/slide" Target="/ppt/slides/slide4.xml" Id="R08497918108f4d3e" /><Relationship Type="http://schemas.openxmlformats.org/officeDocument/2006/relationships/slide" Target="/ppt/slides/slide5.xml" Id="R4b25295c082f4b78" /><Relationship Type="http://schemas.openxmlformats.org/officeDocument/2006/relationships/slide" Target="/ppt/slides/slide6.xml" Id="R5dfc838582c14414" /><Relationship Type="http://schemas.openxmlformats.org/officeDocument/2006/relationships/slide" Target="/ppt/slides/slide7.xml" Id="Rab38fd0b7599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3140f6003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45e891ee4ea7" /><Relationship Type="http://schemas.openxmlformats.org/officeDocument/2006/relationships/theme" Target="/ppt/slideMasters/theme/theme1.xml" Id="R70240ca20065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645e891ee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5ebae51b0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edfaf6f0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328056c2c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a3336d46f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0695360d8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f31859dbc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85e91bd1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