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9668dbcad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41db7319ba4e64"/>
  </p:sldMasterIdLst>
  <p:sldIdLst>
    <p:sldId xmlns:r="http://schemas.openxmlformats.org/officeDocument/2006/relationships" id="256" r:id="Rebc93a13fe7249e1"/>
    <p:sldId xmlns:r="http://schemas.openxmlformats.org/officeDocument/2006/relationships" id="257" r:id="R233fc5d7c2a64356"/>
    <p:sldId xmlns:r="http://schemas.openxmlformats.org/officeDocument/2006/relationships" id="258" r:id="Rba88cf4c357f483e"/>
    <p:sldId xmlns:r="http://schemas.openxmlformats.org/officeDocument/2006/relationships" id="259" r:id="R2a51e1bae1e246b8"/>
    <p:sldId xmlns:r="http://schemas.openxmlformats.org/officeDocument/2006/relationships" id="260" r:id="Rce7655f048954215"/>
    <p:sldId xmlns:r="http://schemas.openxmlformats.org/officeDocument/2006/relationships" id="261" r:id="R0d9dcfc28e82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1db7319ba4e64" /><Relationship Type="http://schemas.openxmlformats.org/officeDocument/2006/relationships/slide" Target="/ppt/slides/slide1.xml" Id="Rebc93a13fe7249e1" /><Relationship Type="http://schemas.openxmlformats.org/officeDocument/2006/relationships/slide" Target="/ppt/slides/slide2.xml" Id="R233fc5d7c2a64356" /><Relationship Type="http://schemas.openxmlformats.org/officeDocument/2006/relationships/slide" Target="/ppt/slides/slide3.xml" Id="Rba88cf4c357f483e" /><Relationship Type="http://schemas.openxmlformats.org/officeDocument/2006/relationships/slide" Target="/ppt/slides/slide4.xml" Id="R2a51e1bae1e246b8" /><Relationship Type="http://schemas.openxmlformats.org/officeDocument/2006/relationships/slide" Target="/ppt/slides/slide5.xml" Id="Rce7655f048954215" /><Relationship Type="http://schemas.openxmlformats.org/officeDocument/2006/relationships/slide" Target="/ppt/slides/slide6.xml" Id="R0d9dcfc28e82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8b0fc7cd7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b18466f034701" /><Relationship Type="http://schemas.openxmlformats.org/officeDocument/2006/relationships/theme" Target="/ppt/slideMasters/theme/theme1.xml" Id="Raf53858789b14a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eb18466f03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743661a0d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e037a617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e588e2d9d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f1749e1a3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3af3549ba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2092cdf9b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979 870 191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