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750602888146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5da0c3dc44819"/>
  </p:sldMasterIdLst>
  <p:sldIdLst>
    <p:sldId xmlns:r="http://schemas.openxmlformats.org/officeDocument/2006/relationships" id="256" r:id="Rdb5c7f733d5b40cb"/>
    <p:sldId xmlns:r="http://schemas.openxmlformats.org/officeDocument/2006/relationships" id="257" r:id="R45d265f66c49442e"/>
    <p:sldId xmlns:r="http://schemas.openxmlformats.org/officeDocument/2006/relationships" id="258" r:id="R2a9d89cab36945db"/>
    <p:sldId xmlns:r="http://schemas.openxmlformats.org/officeDocument/2006/relationships" id="259" r:id="Re8d0207f73b84b39"/>
    <p:sldId xmlns:r="http://schemas.openxmlformats.org/officeDocument/2006/relationships" id="260" r:id="R12e76ac233244989"/>
    <p:sldId xmlns:r="http://schemas.openxmlformats.org/officeDocument/2006/relationships" id="261" r:id="R556fd549bd5c4769"/>
    <p:sldId xmlns:r="http://schemas.openxmlformats.org/officeDocument/2006/relationships" id="262" r:id="R895e969e3614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5da0c3dc44819" /><Relationship Type="http://schemas.openxmlformats.org/officeDocument/2006/relationships/slide" Target="/ppt/slides/slide1.xml" Id="Rdb5c7f733d5b40cb" /><Relationship Type="http://schemas.openxmlformats.org/officeDocument/2006/relationships/slide" Target="/ppt/slides/slide2.xml" Id="R45d265f66c49442e" /><Relationship Type="http://schemas.openxmlformats.org/officeDocument/2006/relationships/slide" Target="/ppt/slides/slide3.xml" Id="R2a9d89cab36945db" /><Relationship Type="http://schemas.openxmlformats.org/officeDocument/2006/relationships/slide" Target="/ppt/slides/slide4.xml" Id="Re8d0207f73b84b39" /><Relationship Type="http://schemas.openxmlformats.org/officeDocument/2006/relationships/slide" Target="/ppt/slides/slide5.xml" Id="R12e76ac233244989" /><Relationship Type="http://schemas.openxmlformats.org/officeDocument/2006/relationships/slide" Target="/ppt/slides/slide6.xml" Id="R556fd549bd5c4769" /><Relationship Type="http://schemas.openxmlformats.org/officeDocument/2006/relationships/slide" Target="/ppt/slides/slide7.xml" Id="R895e969e3614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fca9e95fd4b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9daa0ef1d481b" /><Relationship Type="http://schemas.openxmlformats.org/officeDocument/2006/relationships/theme" Target="/ppt/slideMasters/theme/theme1.xml" Id="Rfd0bc138110742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9daa0ef1d48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3b565840b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c96686e1741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e8ce9088945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0e722e72a4c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e7fcb4aab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c4eda762848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0cb77cf6740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640 774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30 783 182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317 138 444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424 098 978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979 870 191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