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f4cebd992b43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83df05daf44dbc"/>
  </p:sldMasterIdLst>
  <p:sldIdLst>
    <p:sldId xmlns:r="http://schemas.openxmlformats.org/officeDocument/2006/relationships" id="256" r:id="Rbb9389ddf81440ca"/>
    <p:sldId xmlns:r="http://schemas.openxmlformats.org/officeDocument/2006/relationships" id="257" r:id="R33b1d0b857104eb4"/>
    <p:sldId xmlns:r="http://schemas.openxmlformats.org/officeDocument/2006/relationships" id="258" r:id="Rc7211ba0349d45c0"/>
    <p:sldId xmlns:r="http://schemas.openxmlformats.org/officeDocument/2006/relationships" id="259" r:id="R941a71a527f34a62"/>
    <p:sldId xmlns:r="http://schemas.openxmlformats.org/officeDocument/2006/relationships" id="260" r:id="Rb091d26e842c41b5"/>
    <p:sldId xmlns:r="http://schemas.openxmlformats.org/officeDocument/2006/relationships" id="261" r:id="R3838c4bf3a6a4527"/>
    <p:sldId xmlns:r="http://schemas.openxmlformats.org/officeDocument/2006/relationships" id="262" r:id="Ra01c11b1413f4d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3df05daf44dbc" /><Relationship Type="http://schemas.openxmlformats.org/officeDocument/2006/relationships/slide" Target="/ppt/slides/slide1.xml" Id="Rbb9389ddf81440ca" /><Relationship Type="http://schemas.openxmlformats.org/officeDocument/2006/relationships/slide" Target="/ppt/slides/slide2.xml" Id="R33b1d0b857104eb4" /><Relationship Type="http://schemas.openxmlformats.org/officeDocument/2006/relationships/slide" Target="/ppt/slides/slide3.xml" Id="Rc7211ba0349d45c0" /><Relationship Type="http://schemas.openxmlformats.org/officeDocument/2006/relationships/slide" Target="/ppt/slides/slide4.xml" Id="R941a71a527f34a62" /><Relationship Type="http://schemas.openxmlformats.org/officeDocument/2006/relationships/slide" Target="/ppt/slides/slide5.xml" Id="Rb091d26e842c41b5" /><Relationship Type="http://schemas.openxmlformats.org/officeDocument/2006/relationships/slide" Target="/ppt/slides/slide6.xml" Id="R3838c4bf3a6a4527" /><Relationship Type="http://schemas.openxmlformats.org/officeDocument/2006/relationships/slide" Target="/ppt/slides/slide7.xml" Id="Ra01c11b1413f4d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a86104dd34c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d8d694fe74385" /><Relationship Type="http://schemas.openxmlformats.org/officeDocument/2006/relationships/theme" Target="/ppt/slideMasters/theme/theme1.xml" Id="Rc06857948d54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d8d694fe7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e34fc6ced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5c666b4cf42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f3c9ff27e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9604ec79a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23fea8c3644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3927615c2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0511cd3a1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JODEL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JODEL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4 866 319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16 853 880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DELSBEKK JOHN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979 914 040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