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a1503729e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c6f639a9544d0"/>
  </p:sldMasterIdLst>
  <p:sldIdLst>
    <p:sldId xmlns:r="http://schemas.openxmlformats.org/officeDocument/2006/relationships" id="256" r:id="R16562b899c8c411f"/>
    <p:sldId xmlns:r="http://schemas.openxmlformats.org/officeDocument/2006/relationships" id="257" r:id="Rdea9760afd494e06"/>
    <p:sldId xmlns:r="http://schemas.openxmlformats.org/officeDocument/2006/relationships" id="258" r:id="Rf4ee0d18c5294dd1"/>
    <p:sldId xmlns:r="http://schemas.openxmlformats.org/officeDocument/2006/relationships" id="259" r:id="Re5079e78a09541ad"/>
    <p:sldId xmlns:r="http://schemas.openxmlformats.org/officeDocument/2006/relationships" id="260" r:id="R96749cebef59488a"/>
    <p:sldId xmlns:r="http://schemas.openxmlformats.org/officeDocument/2006/relationships" id="261" r:id="R83e92cf6bfa647eb"/>
    <p:sldId xmlns:r="http://schemas.openxmlformats.org/officeDocument/2006/relationships" id="262" r:id="R8b2b9dcf02cc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c6f639a9544d0" /><Relationship Type="http://schemas.openxmlformats.org/officeDocument/2006/relationships/slide" Target="/ppt/slides/slide1.xml" Id="R16562b899c8c411f" /><Relationship Type="http://schemas.openxmlformats.org/officeDocument/2006/relationships/slide" Target="/ppt/slides/slide2.xml" Id="Rdea9760afd494e06" /><Relationship Type="http://schemas.openxmlformats.org/officeDocument/2006/relationships/slide" Target="/ppt/slides/slide3.xml" Id="Rf4ee0d18c5294dd1" /><Relationship Type="http://schemas.openxmlformats.org/officeDocument/2006/relationships/slide" Target="/ppt/slides/slide4.xml" Id="Re5079e78a09541ad" /><Relationship Type="http://schemas.openxmlformats.org/officeDocument/2006/relationships/slide" Target="/ppt/slides/slide5.xml" Id="R96749cebef59488a" /><Relationship Type="http://schemas.openxmlformats.org/officeDocument/2006/relationships/slide" Target="/ppt/slides/slide6.xml" Id="R83e92cf6bfa647eb" /><Relationship Type="http://schemas.openxmlformats.org/officeDocument/2006/relationships/slide" Target="/ppt/slides/slide7.xml" Id="R8b2b9dcf02cc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a751ae081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be8f40b2410e" /><Relationship Type="http://schemas.openxmlformats.org/officeDocument/2006/relationships/theme" Target="/ppt/slideMasters/theme/theme1.xml" Id="R72868823c75a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0be8f40b2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bdbae047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add28a49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477b0ca4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b8eec125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5fbdb146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69bc51cd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9ef93920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