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975ac9e184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7f285daf30474d"/>
  </p:sldMasterIdLst>
  <p:sldIdLst>
    <p:sldId xmlns:r="http://schemas.openxmlformats.org/officeDocument/2006/relationships" id="256" r:id="R4522400f205c40f5"/>
    <p:sldId xmlns:r="http://schemas.openxmlformats.org/officeDocument/2006/relationships" id="257" r:id="Rb4cdac20667d4fe4"/>
    <p:sldId xmlns:r="http://schemas.openxmlformats.org/officeDocument/2006/relationships" id="258" r:id="Rba84e30110e54bd4"/>
    <p:sldId xmlns:r="http://schemas.openxmlformats.org/officeDocument/2006/relationships" id="259" r:id="Rcf8dab74f27a406c"/>
    <p:sldId xmlns:r="http://schemas.openxmlformats.org/officeDocument/2006/relationships" id="260" r:id="Rc5fb1c928cb54c6e"/>
    <p:sldId xmlns:r="http://schemas.openxmlformats.org/officeDocument/2006/relationships" id="261" r:id="Rd117c7dce9da4d07"/>
    <p:sldId xmlns:r="http://schemas.openxmlformats.org/officeDocument/2006/relationships" id="262" r:id="R38626ed81b33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f285daf30474d" /><Relationship Type="http://schemas.openxmlformats.org/officeDocument/2006/relationships/slide" Target="/ppt/slides/slide1.xml" Id="R4522400f205c40f5" /><Relationship Type="http://schemas.openxmlformats.org/officeDocument/2006/relationships/slide" Target="/ppt/slides/slide2.xml" Id="Rb4cdac20667d4fe4" /><Relationship Type="http://schemas.openxmlformats.org/officeDocument/2006/relationships/slide" Target="/ppt/slides/slide3.xml" Id="Rba84e30110e54bd4" /><Relationship Type="http://schemas.openxmlformats.org/officeDocument/2006/relationships/slide" Target="/ppt/slides/slide4.xml" Id="Rcf8dab74f27a406c" /><Relationship Type="http://schemas.openxmlformats.org/officeDocument/2006/relationships/slide" Target="/ppt/slides/slide5.xml" Id="Rc5fb1c928cb54c6e" /><Relationship Type="http://schemas.openxmlformats.org/officeDocument/2006/relationships/slide" Target="/ppt/slides/slide6.xml" Id="Rd117c7dce9da4d07" /><Relationship Type="http://schemas.openxmlformats.org/officeDocument/2006/relationships/slide" Target="/ppt/slides/slide7.xml" Id="R38626ed81b33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f9b57b81e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1e8a6dd334dc9" /><Relationship Type="http://schemas.openxmlformats.org/officeDocument/2006/relationships/theme" Target="/ppt/slideMasters/theme/theme1.xml" Id="Rd9b7fabfebe2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1e8a6dd33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63d3044c0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11be37687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a5c25e8fe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556c63510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a013d6eb4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ee4d7fdbe4f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d7741cea24e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8 522 712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KJELL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