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f77e9f24e14e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0e92452eb84ba4"/>
  </p:sldMasterIdLst>
  <p:sldIdLst>
    <p:sldId xmlns:r="http://schemas.openxmlformats.org/officeDocument/2006/relationships" id="256" r:id="Rb9b5009a3e8a4b42"/>
    <p:sldId xmlns:r="http://schemas.openxmlformats.org/officeDocument/2006/relationships" id="257" r:id="R3aad828f3a7e4110"/>
    <p:sldId xmlns:r="http://schemas.openxmlformats.org/officeDocument/2006/relationships" id="258" r:id="Ra083dd6e2e0b4919"/>
    <p:sldId xmlns:r="http://schemas.openxmlformats.org/officeDocument/2006/relationships" id="259" r:id="R8fd03c76ef4d42c1"/>
    <p:sldId xmlns:r="http://schemas.openxmlformats.org/officeDocument/2006/relationships" id="260" r:id="R9c3d8bb598e24158"/>
    <p:sldId xmlns:r="http://schemas.openxmlformats.org/officeDocument/2006/relationships" id="261" r:id="Reb32a9d39e8d4590"/>
    <p:sldId xmlns:r="http://schemas.openxmlformats.org/officeDocument/2006/relationships" id="262" r:id="R2e679c667e774f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e92452eb84ba4" /><Relationship Type="http://schemas.openxmlformats.org/officeDocument/2006/relationships/slide" Target="/ppt/slides/slide1.xml" Id="Rb9b5009a3e8a4b42" /><Relationship Type="http://schemas.openxmlformats.org/officeDocument/2006/relationships/slide" Target="/ppt/slides/slide2.xml" Id="R3aad828f3a7e4110" /><Relationship Type="http://schemas.openxmlformats.org/officeDocument/2006/relationships/slide" Target="/ppt/slides/slide3.xml" Id="Ra083dd6e2e0b4919" /><Relationship Type="http://schemas.openxmlformats.org/officeDocument/2006/relationships/slide" Target="/ppt/slides/slide4.xml" Id="R8fd03c76ef4d42c1" /><Relationship Type="http://schemas.openxmlformats.org/officeDocument/2006/relationships/slide" Target="/ppt/slides/slide5.xml" Id="R9c3d8bb598e24158" /><Relationship Type="http://schemas.openxmlformats.org/officeDocument/2006/relationships/slide" Target="/ppt/slides/slide6.xml" Id="Reb32a9d39e8d4590" /><Relationship Type="http://schemas.openxmlformats.org/officeDocument/2006/relationships/slide" Target="/ppt/slides/slide7.xml" Id="R2e679c667e774f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6bf7d52db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e2d8f1b87433d" /><Relationship Type="http://schemas.openxmlformats.org/officeDocument/2006/relationships/theme" Target="/ppt/slideMasters/theme/theme1.xml" Id="Rc7fbd7e2330045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be2d8f1b8743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25a30852d44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59facc205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55a49f7ca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0d407482a4a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0a1ebdb2543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71b20aa5141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dbc94ab6f4c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MOWINCKEL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MOWINCKEL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11 831 231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11 441 974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10 662 386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109 155 973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110 180 308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HARALD MOWINCKEL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ANNE CELINE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SUSANNE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HARALD MOWINCKEL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Kalfarlien 16F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980 139 557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