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0aa637ba8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e68f903ae4343"/>
  </p:sldMasterIdLst>
  <p:sldIdLst>
    <p:sldId xmlns:r="http://schemas.openxmlformats.org/officeDocument/2006/relationships" id="256" r:id="R4d1eb5014cca4adb"/>
    <p:sldId xmlns:r="http://schemas.openxmlformats.org/officeDocument/2006/relationships" id="257" r:id="Rf8f6db097a42458a"/>
    <p:sldId xmlns:r="http://schemas.openxmlformats.org/officeDocument/2006/relationships" id="258" r:id="Ra759937bff7c4f63"/>
    <p:sldId xmlns:r="http://schemas.openxmlformats.org/officeDocument/2006/relationships" id="259" r:id="R2a64f4be41a1409d"/>
    <p:sldId xmlns:r="http://schemas.openxmlformats.org/officeDocument/2006/relationships" id="260" r:id="R98fea2df10924d6b"/>
    <p:sldId xmlns:r="http://schemas.openxmlformats.org/officeDocument/2006/relationships" id="261" r:id="R1c912317fb97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e68f903ae4343" /><Relationship Type="http://schemas.openxmlformats.org/officeDocument/2006/relationships/slide" Target="/ppt/slides/slide1.xml" Id="R4d1eb5014cca4adb" /><Relationship Type="http://schemas.openxmlformats.org/officeDocument/2006/relationships/slide" Target="/ppt/slides/slide2.xml" Id="Rf8f6db097a42458a" /><Relationship Type="http://schemas.openxmlformats.org/officeDocument/2006/relationships/slide" Target="/ppt/slides/slide3.xml" Id="Ra759937bff7c4f63" /><Relationship Type="http://schemas.openxmlformats.org/officeDocument/2006/relationships/slide" Target="/ppt/slides/slide4.xml" Id="R2a64f4be41a1409d" /><Relationship Type="http://schemas.openxmlformats.org/officeDocument/2006/relationships/slide" Target="/ppt/slides/slide5.xml" Id="R98fea2df10924d6b" /><Relationship Type="http://schemas.openxmlformats.org/officeDocument/2006/relationships/slide" Target="/ppt/slides/slide6.xml" Id="R1c912317fb97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15bc40878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2287218d4976" /><Relationship Type="http://schemas.openxmlformats.org/officeDocument/2006/relationships/theme" Target="/ppt/slideMasters/theme/theme1.xml" Id="Rac917da7a43e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b2287218d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82ba9652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d0204e3e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52d5795c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5c2697ca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5521f91e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546f5e9e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