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c1c8696d0844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4b8bb8c7c4472"/>
  </p:sldMasterIdLst>
  <p:sldIdLst>
    <p:sldId xmlns:r="http://schemas.openxmlformats.org/officeDocument/2006/relationships" id="256" r:id="Rf9664f5f4432480a"/>
    <p:sldId xmlns:r="http://schemas.openxmlformats.org/officeDocument/2006/relationships" id="257" r:id="Rf0d36adafa964df7"/>
    <p:sldId xmlns:r="http://schemas.openxmlformats.org/officeDocument/2006/relationships" id="258" r:id="R51847d9e8b89464b"/>
    <p:sldId xmlns:r="http://schemas.openxmlformats.org/officeDocument/2006/relationships" id="259" r:id="Rd522e57773224a25"/>
    <p:sldId xmlns:r="http://schemas.openxmlformats.org/officeDocument/2006/relationships" id="260" r:id="R9de7dd9d465640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4b8bb8c7c4472" /><Relationship Type="http://schemas.openxmlformats.org/officeDocument/2006/relationships/slide" Target="/ppt/slides/slide1.xml" Id="Rf9664f5f4432480a" /><Relationship Type="http://schemas.openxmlformats.org/officeDocument/2006/relationships/slide" Target="/ppt/slides/slide2.xml" Id="Rf0d36adafa964df7" /><Relationship Type="http://schemas.openxmlformats.org/officeDocument/2006/relationships/slide" Target="/ppt/slides/slide3.xml" Id="R51847d9e8b89464b" /><Relationship Type="http://schemas.openxmlformats.org/officeDocument/2006/relationships/slide" Target="/ppt/slides/slide4.xml" Id="Rd522e57773224a25" /><Relationship Type="http://schemas.openxmlformats.org/officeDocument/2006/relationships/slide" Target="/ppt/slides/slide5.xml" Id="R9de7dd9d465640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33a1156b247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216b970394dc0" /><Relationship Type="http://schemas.openxmlformats.org/officeDocument/2006/relationships/theme" Target="/ppt/slideMasters/theme/theme1.xml" Id="R531d980108ef44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216b970394d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6c8178d7a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248f39ae14f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34e4361fa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15d5b31c7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7af24d8e9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