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4757481d5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4a63e40e34b95"/>
  </p:sldMasterIdLst>
  <p:sldIdLst>
    <p:sldId xmlns:r="http://schemas.openxmlformats.org/officeDocument/2006/relationships" id="256" r:id="Rd25f0db010e543a5"/>
    <p:sldId xmlns:r="http://schemas.openxmlformats.org/officeDocument/2006/relationships" id="257" r:id="Reab0f6265e8145aa"/>
    <p:sldId xmlns:r="http://schemas.openxmlformats.org/officeDocument/2006/relationships" id="258" r:id="R013ae75e76164efb"/>
    <p:sldId xmlns:r="http://schemas.openxmlformats.org/officeDocument/2006/relationships" id="259" r:id="R9bb3564ecd224200"/>
    <p:sldId xmlns:r="http://schemas.openxmlformats.org/officeDocument/2006/relationships" id="260" r:id="Rfa2620b74f7e4a51"/>
    <p:sldId xmlns:r="http://schemas.openxmlformats.org/officeDocument/2006/relationships" id="261" r:id="R8fd7dfa3201f419a"/>
    <p:sldId xmlns:r="http://schemas.openxmlformats.org/officeDocument/2006/relationships" id="262" r:id="Rdff8dd084457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4a63e40e34b95" /><Relationship Type="http://schemas.openxmlformats.org/officeDocument/2006/relationships/slide" Target="/ppt/slides/slide1.xml" Id="Rd25f0db010e543a5" /><Relationship Type="http://schemas.openxmlformats.org/officeDocument/2006/relationships/slide" Target="/ppt/slides/slide2.xml" Id="Reab0f6265e8145aa" /><Relationship Type="http://schemas.openxmlformats.org/officeDocument/2006/relationships/slide" Target="/ppt/slides/slide3.xml" Id="R013ae75e76164efb" /><Relationship Type="http://schemas.openxmlformats.org/officeDocument/2006/relationships/slide" Target="/ppt/slides/slide4.xml" Id="R9bb3564ecd224200" /><Relationship Type="http://schemas.openxmlformats.org/officeDocument/2006/relationships/slide" Target="/ppt/slides/slide5.xml" Id="Rfa2620b74f7e4a51" /><Relationship Type="http://schemas.openxmlformats.org/officeDocument/2006/relationships/slide" Target="/ppt/slides/slide6.xml" Id="R8fd7dfa3201f419a" /><Relationship Type="http://schemas.openxmlformats.org/officeDocument/2006/relationships/slide" Target="/ppt/slides/slide7.xml" Id="Rdff8dd084457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f852b26b3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8a17f3044bdc" /><Relationship Type="http://schemas.openxmlformats.org/officeDocument/2006/relationships/theme" Target="/ppt/slideMasters/theme/theme1.xml" Id="R9fadfa2120cf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88a17f304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de43bb300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f0fbbfcb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0516b69d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9ab53c0a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6307646a2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62533f13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40da9b24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188 789 742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193 385 083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193 533 340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LOY ERIK FRITZ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Ulriksdal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erikfloy@gmail.com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980 203 646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ELOY AS</a:t>
            </a:r>
          </a:p>
        </p:txBody>
      </p:sp>
    </p:spTree>
  </p:cSld>
  <p:clrMapOvr>
    <a:masterClrMapping xmlns:a="http://schemas.openxmlformats.org/drawingml/2006/main"/>
  </p:clrMapOvr>
</p:sld>
</file>