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0778892a83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08cd58057436f"/>
  </p:sldMasterIdLst>
  <p:sldIdLst>
    <p:sldId xmlns:r="http://schemas.openxmlformats.org/officeDocument/2006/relationships" id="256" r:id="R84c4f5cbb5c149b8"/>
    <p:sldId xmlns:r="http://schemas.openxmlformats.org/officeDocument/2006/relationships" id="257" r:id="Rec1fe0862e664ce3"/>
    <p:sldId xmlns:r="http://schemas.openxmlformats.org/officeDocument/2006/relationships" id="258" r:id="R38d4d703fde24909"/>
    <p:sldId xmlns:r="http://schemas.openxmlformats.org/officeDocument/2006/relationships" id="259" r:id="R34840aa199e94c11"/>
    <p:sldId xmlns:r="http://schemas.openxmlformats.org/officeDocument/2006/relationships" id="260" r:id="R319da0433e3b497d"/>
    <p:sldId xmlns:r="http://schemas.openxmlformats.org/officeDocument/2006/relationships" id="261" r:id="R6b17cea63e8443ba"/>
    <p:sldId xmlns:r="http://schemas.openxmlformats.org/officeDocument/2006/relationships" id="262" r:id="R12fedaf0dd614c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08cd58057436f" /><Relationship Type="http://schemas.openxmlformats.org/officeDocument/2006/relationships/slide" Target="/ppt/slides/slide1.xml" Id="R84c4f5cbb5c149b8" /><Relationship Type="http://schemas.openxmlformats.org/officeDocument/2006/relationships/slide" Target="/ppt/slides/slide2.xml" Id="Rec1fe0862e664ce3" /><Relationship Type="http://schemas.openxmlformats.org/officeDocument/2006/relationships/slide" Target="/ppt/slides/slide3.xml" Id="R38d4d703fde24909" /><Relationship Type="http://schemas.openxmlformats.org/officeDocument/2006/relationships/slide" Target="/ppt/slides/slide4.xml" Id="R34840aa199e94c11" /><Relationship Type="http://schemas.openxmlformats.org/officeDocument/2006/relationships/slide" Target="/ppt/slides/slide5.xml" Id="R319da0433e3b497d" /><Relationship Type="http://schemas.openxmlformats.org/officeDocument/2006/relationships/slide" Target="/ppt/slides/slide6.xml" Id="R6b17cea63e8443ba" /><Relationship Type="http://schemas.openxmlformats.org/officeDocument/2006/relationships/slide" Target="/ppt/slides/slide7.xml" Id="R12fedaf0dd614c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4cf1397c9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b5884ac704bd1" /><Relationship Type="http://schemas.openxmlformats.org/officeDocument/2006/relationships/theme" Target="/ppt/slideMasters/theme/theme1.xml" Id="Ra8e0b90a9e3f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b5884ac704b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1486a45bc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18f67a16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a3359c314e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bb6f91dcb44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7d659ab50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0bb32992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352c57a1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