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9f6f26875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6b244b42943be"/>
  </p:sldMasterIdLst>
  <p:sldIdLst>
    <p:sldId xmlns:r="http://schemas.openxmlformats.org/officeDocument/2006/relationships" id="256" r:id="R6412dcf058d34143"/>
    <p:sldId xmlns:r="http://schemas.openxmlformats.org/officeDocument/2006/relationships" id="257" r:id="Re0f1d203416743e6"/>
    <p:sldId xmlns:r="http://schemas.openxmlformats.org/officeDocument/2006/relationships" id="258" r:id="R64df2162fb7d4059"/>
    <p:sldId xmlns:r="http://schemas.openxmlformats.org/officeDocument/2006/relationships" id="259" r:id="Re0b9182d3d944e62"/>
    <p:sldId xmlns:r="http://schemas.openxmlformats.org/officeDocument/2006/relationships" id="260" r:id="Rb8e3f9ea869a4381"/>
    <p:sldId xmlns:r="http://schemas.openxmlformats.org/officeDocument/2006/relationships" id="261" r:id="Ree1fa4b8ebf942c2"/>
    <p:sldId xmlns:r="http://schemas.openxmlformats.org/officeDocument/2006/relationships" id="262" r:id="Rac15e6427e9b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6b244b42943be" /><Relationship Type="http://schemas.openxmlformats.org/officeDocument/2006/relationships/slide" Target="/ppt/slides/slide1.xml" Id="R6412dcf058d34143" /><Relationship Type="http://schemas.openxmlformats.org/officeDocument/2006/relationships/slide" Target="/ppt/slides/slide2.xml" Id="Re0f1d203416743e6" /><Relationship Type="http://schemas.openxmlformats.org/officeDocument/2006/relationships/slide" Target="/ppt/slides/slide3.xml" Id="R64df2162fb7d4059" /><Relationship Type="http://schemas.openxmlformats.org/officeDocument/2006/relationships/slide" Target="/ppt/slides/slide4.xml" Id="Re0b9182d3d944e62" /><Relationship Type="http://schemas.openxmlformats.org/officeDocument/2006/relationships/slide" Target="/ppt/slides/slide5.xml" Id="Rb8e3f9ea869a4381" /><Relationship Type="http://schemas.openxmlformats.org/officeDocument/2006/relationships/slide" Target="/ppt/slides/slide6.xml" Id="Ree1fa4b8ebf942c2" /><Relationship Type="http://schemas.openxmlformats.org/officeDocument/2006/relationships/slide" Target="/ppt/slides/slide7.xml" Id="Rac15e6427e9b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079d4bc6c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60813c234af1" /><Relationship Type="http://schemas.openxmlformats.org/officeDocument/2006/relationships/theme" Target="/ppt/slideMasters/theme/theme1.xml" Id="R0bdddbbe1c3e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560813c23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144481e0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e26a64b84b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5ed489c15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b3f8aaf0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1f3f9b971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786dce584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1dc1e32e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