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55ccb1716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213c4d9dd4da4"/>
  </p:sldMasterIdLst>
  <p:sldIdLst>
    <p:sldId xmlns:r="http://schemas.openxmlformats.org/officeDocument/2006/relationships" id="256" r:id="R6b4af3a7531a4def"/>
    <p:sldId xmlns:r="http://schemas.openxmlformats.org/officeDocument/2006/relationships" id="257" r:id="R708362d9f1b34a25"/>
    <p:sldId xmlns:r="http://schemas.openxmlformats.org/officeDocument/2006/relationships" id="258" r:id="Rc3317bce1b914ecd"/>
    <p:sldId xmlns:r="http://schemas.openxmlformats.org/officeDocument/2006/relationships" id="259" r:id="R80182f1d320942ee"/>
    <p:sldId xmlns:r="http://schemas.openxmlformats.org/officeDocument/2006/relationships" id="260" r:id="Rb02ba95db8d64e19"/>
    <p:sldId xmlns:r="http://schemas.openxmlformats.org/officeDocument/2006/relationships" id="261" r:id="Rc514134f01c148e4"/>
    <p:sldId xmlns:r="http://schemas.openxmlformats.org/officeDocument/2006/relationships" id="262" r:id="R7ed776ec6909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213c4d9dd4da4" /><Relationship Type="http://schemas.openxmlformats.org/officeDocument/2006/relationships/slide" Target="/ppt/slides/slide1.xml" Id="R6b4af3a7531a4def" /><Relationship Type="http://schemas.openxmlformats.org/officeDocument/2006/relationships/slide" Target="/ppt/slides/slide2.xml" Id="R708362d9f1b34a25" /><Relationship Type="http://schemas.openxmlformats.org/officeDocument/2006/relationships/slide" Target="/ppt/slides/slide3.xml" Id="Rc3317bce1b914ecd" /><Relationship Type="http://schemas.openxmlformats.org/officeDocument/2006/relationships/slide" Target="/ppt/slides/slide4.xml" Id="R80182f1d320942ee" /><Relationship Type="http://schemas.openxmlformats.org/officeDocument/2006/relationships/slide" Target="/ppt/slides/slide5.xml" Id="Rb02ba95db8d64e19" /><Relationship Type="http://schemas.openxmlformats.org/officeDocument/2006/relationships/slide" Target="/ppt/slides/slide6.xml" Id="Rc514134f01c148e4" /><Relationship Type="http://schemas.openxmlformats.org/officeDocument/2006/relationships/slide" Target="/ppt/slides/slide7.xml" Id="R7ed776ec6909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3c76d8cff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56bacdf946b4" /><Relationship Type="http://schemas.openxmlformats.org/officeDocument/2006/relationships/theme" Target="/ppt/slideMasters/theme/theme1.xml" Id="R000e89ab78b7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656bacdf9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dc1eccc8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4b72d801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9f63146e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ad9a1812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0a8e97c1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3d4ed4fe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da9790db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