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d7d330578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747e9e0d041fa"/>
  </p:sldMasterIdLst>
  <p:sldIdLst>
    <p:sldId xmlns:r="http://schemas.openxmlformats.org/officeDocument/2006/relationships" id="256" r:id="R5b6cd575de3e488b"/>
    <p:sldId xmlns:r="http://schemas.openxmlformats.org/officeDocument/2006/relationships" id="257" r:id="Ra55b3bce7eba414a"/>
    <p:sldId xmlns:r="http://schemas.openxmlformats.org/officeDocument/2006/relationships" id="258" r:id="R2b36e4de858d4268"/>
    <p:sldId xmlns:r="http://schemas.openxmlformats.org/officeDocument/2006/relationships" id="259" r:id="R0781212e0f444527"/>
    <p:sldId xmlns:r="http://schemas.openxmlformats.org/officeDocument/2006/relationships" id="260" r:id="Rdee479b23d4e4797"/>
    <p:sldId xmlns:r="http://schemas.openxmlformats.org/officeDocument/2006/relationships" id="261" r:id="R722efd372e7f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747e9e0d041fa" /><Relationship Type="http://schemas.openxmlformats.org/officeDocument/2006/relationships/slide" Target="/ppt/slides/slide1.xml" Id="R5b6cd575de3e488b" /><Relationship Type="http://schemas.openxmlformats.org/officeDocument/2006/relationships/slide" Target="/ppt/slides/slide2.xml" Id="Ra55b3bce7eba414a" /><Relationship Type="http://schemas.openxmlformats.org/officeDocument/2006/relationships/slide" Target="/ppt/slides/slide3.xml" Id="R2b36e4de858d4268" /><Relationship Type="http://schemas.openxmlformats.org/officeDocument/2006/relationships/slide" Target="/ppt/slides/slide4.xml" Id="R0781212e0f444527" /><Relationship Type="http://schemas.openxmlformats.org/officeDocument/2006/relationships/slide" Target="/ppt/slides/slide5.xml" Id="Rdee479b23d4e4797" /><Relationship Type="http://schemas.openxmlformats.org/officeDocument/2006/relationships/slide" Target="/ppt/slides/slide6.xml" Id="R722efd372e7f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ae50c8752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ed01887f433b" /><Relationship Type="http://schemas.openxmlformats.org/officeDocument/2006/relationships/theme" Target="/ppt/slideMasters/theme/theme1.xml" Id="R82a5f9a2269d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0ed01887f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a0c433b9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5b63d6c4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daa02fae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94e8b8d2a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2ee68608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a5281b10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