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8a18df14f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487b8db9d45c9"/>
  </p:sldMasterIdLst>
  <p:sldIdLst>
    <p:sldId xmlns:r="http://schemas.openxmlformats.org/officeDocument/2006/relationships" id="256" r:id="R0cc7c0ac3d5b4981"/>
    <p:sldId xmlns:r="http://schemas.openxmlformats.org/officeDocument/2006/relationships" id="257" r:id="Rdb30c86974b5403b"/>
    <p:sldId xmlns:r="http://schemas.openxmlformats.org/officeDocument/2006/relationships" id="258" r:id="Re82b9322cda54d69"/>
    <p:sldId xmlns:r="http://schemas.openxmlformats.org/officeDocument/2006/relationships" id="259" r:id="Rd7b67d8d3a324239"/>
    <p:sldId xmlns:r="http://schemas.openxmlformats.org/officeDocument/2006/relationships" id="260" r:id="Ra67948676caa4102"/>
    <p:sldId xmlns:r="http://schemas.openxmlformats.org/officeDocument/2006/relationships" id="261" r:id="Rcf188deccb5d43c0"/>
    <p:sldId xmlns:r="http://schemas.openxmlformats.org/officeDocument/2006/relationships" id="262" r:id="R2d7280a6c007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487b8db9d45c9" /><Relationship Type="http://schemas.openxmlformats.org/officeDocument/2006/relationships/slide" Target="/ppt/slides/slide1.xml" Id="R0cc7c0ac3d5b4981" /><Relationship Type="http://schemas.openxmlformats.org/officeDocument/2006/relationships/slide" Target="/ppt/slides/slide2.xml" Id="Rdb30c86974b5403b" /><Relationship Type="http://schemas.openxmlformats.org/officeDocument/2006/relationships/slide" Target="/ppt/slides/slide3.xml" Id="Re82b9322cda54d69" /><Relationship Type="http://schemas.openxmlformats.org/officeDocument/2006/relationships/slide" Target="/ppt/slides/slide4.xml" Id="Rd7b67d8d3a324239" /><Relationship Type="http://schemas.openxmlformats.org/officeDocument/2006/relationships/slide" Target="/ppt/slides/slide5.xml" Id="Ra67948676caa4102" /><Relationship Type="http://schemas.openxmlformats.org/officeDocument/2006/relationships/slide" Target="/ppt/slides/slide6.xml" Id="Rcf188deccb5d43c0" /><Relationship Type="http://schemas.openxmlformats.org/officeDocument/2006/relationships/slide" Target="/ppt/slides/slide7.xml" Id="R2d7280a6c007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7ab29178d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fa87efdce4d44" /><Relationship Type="http://schemas.openxmlformats.org/officeDocument/2006/relationships/theme" Target="/ppt/slideMasters/theme/theme1.xml" Id="R3d18e4152ba0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fa87efdce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9acbfbb3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6396de7e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e2e59ee38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4b5cbd914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a2cd75895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0cc57b05746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56ec25fa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