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4467985d4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b0e498a8e4c5e"/>
  </p:sldMasterIdLst>
  <p:sldIdLst>
    <p:sldId xmlns:r="http://schemas.openxmlformats.org/officeDocument/2006/relationships" id="256" r:id="R90104de52f2141e1"/>
    <p:sldId xmlns:r="http://schemas.openxmlformats.org/officeDocument/2006/relationships" id="257" r:id="R4f860fd02f704225"/>
    <p:sldId xmlns:r="http://schemas.openxmlformats.org/officeDocument/2006/relationships" id="258" r:id="R4dbbc70280444d34"/>
    <p:sldId xmlns:r="http://schemas.openxmlformats.org/officeDocument/2006/relationships" id="259" r:id="R56e548bba8114f87"/>
    <p:sldId xmlns:r="http://schemas.openxmlformats.org/officeDocument/2006/relationships" id="260" r:id="R5ef6646cf6dc487f"/>
    <p:sldId xmlns:r="http://schemas.openxmlformats.org/officeDocument/2006/relationships" id="261" r:id="R94969ed90c0c47b8"/>
    <p:sldId xmlns:r="http://schemas.openxmlformats.org/officeDocument/2006/relationships" id="262" r:id="R31671948e94a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b0e498a8e4c5e" /><Relationship Type="http://schemas.openxmlformats.org/officeDocument/2006/relationships/slide" Target="/ppt/slides/slide1.xml" Id="R90104de52f2141e1" /><Relationship Type="http://schemas.openxmlformats.org/officeDocument/2006/relationships/slide" Target="/ppt/slides/slide2.xml" Id="R4f860fd02f704225" /><Relationship Type="http://schemas.openxmlformats.org/officeDocument/2006/relationships/slide" Target="/ppt/slides/slide3.xml" Id="R4dbbc70280444d34" /><Relationship Type="http://schemas.openxmlformats.org/officeDocument/2006/relationships/slide" Target="/ppt/slides/slide4.xml" Id="R56e548bba8114f87" /><Relationship Type="http://schemas.openxmlformats.org/officeDocument/2006/relationships/slide" Target="/ppt/slides/slide5.xml" Id="R5ef6646cf6dc487f" /><Relationship Type="http://schemas.openxmlformats.org/officeDocument/2006/relationships/slide" Target="/ppt/slides/slide6.xml" Id="R94969ed90c0c47b8" /><Relationship Type="http://schemas.openxmlformats.org/officeDocument/2006/relationships/slide" Target="/ppt/slides/slide7.xml" Id="R31671948e94a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ff7ea834646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d7325596a4fa2" /><Relationship Type="http://schemas.openxmlformats.org/officeDocument/2006/relationships/theme" Target="/ppt/slideMasters/theme/theme1.xml" Id="Re1992194d7534e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0d7325596a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a257baada47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5e63dab9e41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9a5d2ea25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8db7e5ac047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8d221e08045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25f5062bd47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8d1834928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4 615 304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AGASØSTER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etasje,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