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7421c797b46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278a1fb0354341"/>
  </p:sldMasterIdLst>
  <p:sldIdLst>
    <p:sldId xmlns:r="http://schemas.openxmlformats.org/officeDocument/2006/relationships" id="256" r:id="R9684b78299e54b3e"/>
    <p:sldId xmlns:r="http://schemas.openxmlformats.org/officeDocument/2006/relationships" id="257" r:id="R598d202063b14e07"/>
    <p:sldId xmlns:r="http://schemas.openxmlformats.org/officeDocument/2006/relationships" id="258" r:id="R275754c3e0534bef"/>
    <p:sldId xmlns:r="http://schemas.openxmlformats.org/officeDocument/2006/relationships" id="259" r:id="R45c98540c13e4af7"/>
    <p:sldId xmlns:r="http://schemas.openxmlformats.org/officeDocument/2006/relationships" id="260" r:id="Rd9eb50a81e814721"/>
    <p:sldId xmlns:r="http://schemas.openxmlformats.org/officeDocument/2006/relationships" id="261" r:id="Ra217429074594e03"/>
    <p:sldId xmlns:r="http://schemas.openxmlformats.org/officeDocument/2006/relationships" id="262" r:id="R09fcce011ef04a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278a1fb0354341" /><Relationship Type="http://schemas.openxmlformats.org/officeDocument/2006/relationships/slide" Target="/ppt/slides/slide1.xml" Id="R9684b78299e54b3e" /><Relationship Type="http://schemas.openxmlformats.org/officeDocument/2006/relationships/slide" Target="/ppt/slides/slide2.xml" Id="R598d202063b14e07" /><Relationship Type="http://schemas.openxmlformats.org/officeDocument/2006/relationships/slide" Target="/ppt/slides/slide3.xml" Id="R275754c3e0534bef" /><Relationship Type="http://schemas.openxmlformats.org/officeDocument/2006/relationships/slide" Target="/ppt/slides/slide4.xml" Id="R45c98540c13e4af7" /><Relationship Type="http://schemas.openxmlformats.org/officeDocument/2006/relationships/slide" Target="/ppt/slides/slide5.xml" Id="Rd9eb50a81e814721" /><Relationship Type="http://schemas.openxmlformats.org/officeDocument/2006/relationships/slide" Target="/ppt/slides/slide6.xml" Id="Ra217429074594e03" /><Relationship Type="http://schemas.openxmlformats.org/officeDocument/2006/relationships/slide" Target="/ppt/slides/slide7.xml" Id="R09fcce011ef04a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820988613041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70dfabb014af8" /><Relationship Type="http://schemas.openxmlformats.org/officeDocument/2006/relationships/theme" Target="/ppt/slideMasters/theme/theme1.xml" Id="R3ea61965d484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f70dfabb01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41bb73c9949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67e98a18448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9476d8d194e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f5e37743f4e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59100cc65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9731724724f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e4634256949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REX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REX HOLDING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6 722 406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63 420 052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63 644 505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Langgate 71A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3110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35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980 409 457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REX HOLDING AS</a:t>
            </a:r>
          </a:p>
        </p:txBody>
      </p:sp>
    </p:spTree>
  </p:cSld>
  <p:clrMapOvr>
    <a:masterClrMapping xmlns:a="http://schemas.openxmlformats.org/drawingml/2006/main"/>
  </p:clrMapOvr>
</p:sld>
</file>