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a16d2760c49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2480246b3441f"/>
  </p:sldMasterIdLst>
  <p:sldIdLst>
    <p:sldId xmlns:r="http://schemas.openxmlformats.org/officeDocument/2006/relationships" id="256" r:id="Ra58487977a7e4ce8"/>
    <p:sldId xmlns:r="http://schemas.openxmlformats.org/officeDocument/2006/relationships" id="257" r:id="Rf9db1c79353e4b45"/>
    <p:sldId xmlns:r="http://schemas.openxmlformats.org/officeDocument/2006/relationships" id="258" r:id="Rb9308870ab0c4624"/>
    <p:sldId xmlns:r="http://schemas.openxmlformats.org/officeDocument/2006/relationships" id="259" r:id="Rdd3b5521125a48cd"/>
    <p:sldId xmlns:r="http://schemas.openxmlformats.org/officeDocument/2006/relationships" id="260" r:id="R9a4ead8582854a89"/>
    <p:sldId xmlns:r="http://schemas.openxmlformats.org/officeDocument/2006/relationships" id="261" r:id="Rcb90de7d01a046b6"/>
    <p:sldId xmlns:r="http://schemas.openxmlformats.org/officeDocument/2006/relationships" id="262" r:id="R0ee4bd3624d34a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2480246b3441f" /><Relationship Type="http://schemas.openxmlformats.org/officeDocument/2006/relationships/slide" Target="/ppt/slides/slide1.xml" Id="Ra58487977a7e4ce8" /><Relationship Type="http://schemas.openxmlformats.org/officeDocument/2006/relationships/slide" Target="/ppt/slides/slide2.xml" Id="Rf9db1c79353e4b45" /><Relationship Type="http://schemas.openxmlformats.org/officeDocument/2006/relationships/slide" Target="/ppt/slides/slide3.xml" Id="Rb9308870ab0c4624" /><Relationship Type="http://schemas.openxmlformats.org/officeDocument/2006/relationships/slide" Target="/ppt/slides/slide4.xml" Id="Rdd3b5521125a48cd" /><Relationship Type="http://schemas.openxmlformats.org/officeDocument/2006/relationships/slide" Target="/ppt/slides/slide5.xml" Id="R9a4ead8582854a89" /><Relationship Type="http://schemas.openxmlformats.org/officeDocument/2006/relationships/slide" Target="/ppt/slides/slide6.xml" Id="Rcb90de7d01a046b6" /><Relationship Type="http://schemas.openxmlformats.org/officeDocument/2006/relationships/slide" Target="/ppt/slides/slide7.xml" Id="R0ee4bd3624d34a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81936a73b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7e1e894f64425" /><Relationship Type="http://schemas.openxmlformats.org/officeDocument/2006/relationships/theme" Target="/ppt/slideMasters/theme/theme1.xml" Id="R1a2347b465a6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7e1e894f6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616f7492e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08eb7a34a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382206139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55efc776d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c9e024092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299f88c724c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1386fc363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