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6c08dbcc6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8b74db8bb4362"/>
  </p:sldMasterIdLst>
  <p:sldIdLst>
    <p:sldId xmlns:r="http://schemas.openxmlformats.org/officeDocument/2006/relationships" id="256" r:id="Re0cc7e0854674a74"/>
    <p:sldId xmlns:r="http://schemas.openxmlformats.org/officeDocument/2006/relationships" id="257" r:id="Raec26362f8bc4f29"/>
    <p:sldId xmlns:r="http://schemas.openxmlformats.org/officeDocument/2006/relationships" id="258" r:id="R831478b8fa5e43d5"/>
    <p:sldId xmlns:r="http://schemas.openxmlformats.org/officeDocument/2006/relationships" id="259" r:id="R5f545a9e69f243e3"/>
    <p:sldId xmlns:r="http://schemas.openxmlformats.org/officeDocument/2006/relationships" id="260" r:id="Rf0014fb3fa21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8b74db8bb4362" /><Relationship Type="http://schemas.openxmlformats.org/officeDocument/2006/relationships/slide" Target="/ppt/slides/slide1.xml" Id="Re0cc7e0854674a74" /><Relationship Type="http://schemas.openxmlformats.org/officeDocument/2006/relationships/slide" Target="/ppt/slides/slide2.xml" Id="Raec26362f8bc4f29" /><Relationship Type="http://schemas.openxmlformats.org/officeDocument/2006/relationships/slide" Target="/ppt/slides/slide3.xml" Id="R831478b8fa5e43d5" /><Relationship Type="http://schemas.openxmlformats.org/officeDocument/2006/relationships/slide" Target="/ppt/slides/slide4.xml" Id="R5f545a9e69f243e3" /><Relationship Type="http://schemas.openxmlformats.org/officeDocument/2006/relationships/slide" Target="/ppt/slides/slide5.xml" Id="Rf0014fb3fa21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9d6805ea5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0a8955cf74508" /><Relationship Type="http://schemas.openxmlformats.org/officeDocument/2006/relationships/theme" Target="/ppt/slideMasters/theme/theme1.xml" Id="R9c5a3d259527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0a8955cf7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4363061a94c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d34982a8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ccae2d8e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50c9deef1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4816fa8d84e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SPAR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SPAR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post@terra-forvaltning.no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SPAR</a:t>
            </a:r>
          </a:p>
        </p:txBody>
      </p:sp>
    </p:spTree>
  </p:cSld>
  <p:clrMapOvr>
    <a:masterClrMapping xmlns:a="http://schemas.openxmlformats.org/drawingml/2006/main"/>
  </p:clrMapOvr>
</p:sld>
</file>