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a8040ceaa646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bfbf7efd084c74"/>
  </p:sldMasterIdLst>
  <p:sldIdLst>
    <p:sldId xmlns:r="http://schemas.openxmlformats.org/officeDocument/2006/relationships" id="256" r:id="Rfde57134e74f40d1"/>
    <p:sldId xmlns:r="http://schemas.openxmlformats.org/officeDocument/2006/relationships" id="257" r:id="R217dbabfed654f10"/>
    <p:sldId xmlns:r="http://schemas.openxmlformats.org/officeDocument/2006/relationships" id="258" r:id="R4620f9d2f3924240"/>
    <p:sldId xmlns:r="http://schemas.openxmlformats.org/officeDocument/2006/relationships" id="259" r:id="R19d15b1698574323"/>
    <p:sldId xmlns:r="http://schemas.openxmlformats.org/officeDocument/2006/relationships" id="260" r:id="R1be1721575e04286"/>
    <p:sldId xmlns:r="http://schemas.openxmlformats.org/officeDocument/2006/relationships" id="261" r:id="R0b4b854fa5de40ad"/>
    <p:sldId xmlns:r="http://schemas.openxmlformats.org/officeDocument/2006/relationships" id="262" r:id="R1f82d8c2b16a4e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bfbf7efd084c74" /><Relationship Type="http://schemas.openxmlformats.org/officeDocument/2006/relationships/slide" Target="/ppt/slides/slide1.xml" Id="Rfde57134e74f40d1" /><Relationship Type="http://schemas.openxmlformats.org/officeDocument/2006/relationships/slide" Target="/ppt/slides/slide2.xml" Id="R217dbabfed654f10" /><Relationship Type="http://schemas.openxmlformats.org/officeDocument/2006/relationships/slide" Target="/ppt/slides/slide3.xml" Id="R4620f9d2f3924240" /><Relationship Type="http://schemas.openxmlformats.org/officeDocument/2006/relationships/slide" Target="/ppt/slides/slide4.xml" Id="R19d15b1698574323" /><Relationship Type="http://schemas.openxmlformats.org/officeDocument/2006/relationships/slide" Target="/ppt/slides/slide5.xml" Id="R1be1721575e04286" /><Relationship Type="http://schemas.openxmlformats.org/officeDocument/2006/relationships/slide" Target="/ppt/slides/slide6.xml" Id="R0b4b854fa5de40ad" /><Relationship Type="http://schemas.openxmlformats.org/officeDocument/2006/relationships/slide" Target="/ppt/slides/slide7.xml" Id="R1f82d8c2b16a4e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79810a6d7841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8bc93d14645db" /><Relationship Type="http://schemas.openxmlformats.org/officeDocument/2006/relationships/theme" Target="/ppt/slideMasters/theme/theme1.xml" Id="R9a55325f185b46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18bc93d14645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225d4d22842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48d3d47cc43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01962ef694b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b0d6156934c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3a3f080ea40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2fea0522646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4ef19b68c4a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SYSTEMREVISJON FOSEN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SYSTEMREVISJON FOSEN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26 313 553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5 001 145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4 002 569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12 098 467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 R G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ZAWADI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Årnes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53 16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ragnar@systemrevisjon.no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www.systemrevisjon.no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980 545 717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FOSEN AS</a:t>
            </a:r>
          </a:p>
        </p:txBody>
      </p:sp>
    </p:spTree>
  </p:cSld>
  <p:clrMapOvr>
    <a:masterClrMapping xmlns:a="http://schemas.openxmlformats.org/drawingml/2006/main"/>
  </p:clrMapOvr>
</p:sld>
</file>