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47d66a786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a86455f7f4f1a"/>
  </p:sldMasterIdLst>
  <p:sldIdLst>
    <p:sldId xmlns:r="http://schemas.openxmlformats.org/officeDocument/2006/relationships" id="256" r:id="R96bf847c18274c6b"/>
    <p:sldId xmlns:r="http://schemas.openxmlformats.org/officeDocument/2006/relationships" id="257" r:id="R44eaad3e14f545f7"/>
    <p:sldId xmlns:r="http://schemas.openxmlformats.org/officeDocument/2006/relationships" id="258" r:id="R64aa828b5a464839"/>
    <p:sldId xmlns:r="http://schemas.openxmlformats.org/officeDocument/2006/relationships" id="259" r:id="R6804aa55c1f34c81"/>
    <p:sldId xmlns:r="http://schemas.openxmlformats.org/officeDocument/2006/relationships" id="260" r:id="R6aaede8361fa4031"/>
    <p:sldId xmlns:r="http://schemas.openxmlformats.org/officeDocument/2006/relationships" id="261" r:id="R13a70a00d2d948ce"/>
    <p:sldId xmlns:r="http://schemas.openxmlformats.org/officeDocument/2006/relationships" id="262" r:id="R236d036db089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a86455f7f4f1a" /><Relationship Type="http://schemas.openxmlformats.org/officeDocument/2006/relationships/slide" Target="/ppt/slides/slide1.xml" Id="R96bf847c18274c6b" /><Relationship Type="http://schemas.openxmlformats.org/officeDocument/2006/relationships/slide" Target="/ppt/slides/slide2.xml" Id="R44eaad3e14f545f7" /><Relationship Type="http://schemas.openxmlformats.org/officeDocument/2006/relationships/slide" Target="/ppt/slides/slide3.xml" Id="R64aa828b5a464839" /><Relationship Type="http://schemas.openxmlformats.org/officeDocument/2006/relationships/slide" Target="/ppt/slides/slide4.xml" Id="R6804aa55c1f34c81" /><Relationship Type="http://schemas.openxmlformats.org/officeDocument/2006/relationships/slide" Target="/ppt/slides/slide5.xml" Id="R6aaede8361fa4031" /><Relationship Type="http://schemas.openxmlformats.org/officeDocument/2006/relationships/slide" Target="/ppt/slides/slide6.xml" Id="R13a70a00d2d948ce" /><Relationship Type="http://schemas.openxmlformats.org/officeDocument/2006/relationships/slide" Target="/ppt/slides/slide7.xml" Id="R236d036db089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baa58f002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7f2131ae34fc4" /><Relationship Type="http://schemas.openxmlformats.org/officeDocument/2006/relationships/theme" Target="/ppt/slideMasters/theme/theme1.xml" Id="R6f2ff30e625d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7f2131ae3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0c5b181cc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b2bb39d9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add329a3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c668e832b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2cb37c8b9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fbf308ba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6428bbe8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PENGEBINGEN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GJERDE 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jens@din-regnskapssjef.no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