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1f77bdc84e4a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5d60226d8545ff"/>
  </p:sldMasterIdLst>
  <p:sldIdLst>
    <p:sldId xmlns:r="http://schemas.openxmlformats.org/officeDocument/2006/relationships" id="256" r:id="Rb6a1a3ea28394340"/>
    <p:sldId xmlns:r="http://schemas.openxmlformats.org/officeDocument/2006/relationships" id="257" r:id="Rd87f61568a2e49d1"/>
    <p:sldId xmlns:r="http://schemas.openxmlformats.org/officeDocument/2006/relationships" id="258" r:id="R43a2d9278b9549ea"/>
    <p:sldId xmlns:r="http://schemas.openxmlformats.org/officeDocument/2006/relationships" id="259" r:id="Rf846233c640e41ce"/>
    <p:sldId xmlns:r="http://schemas.openxmlformats.org/officeDocument/2006/relationships" id="260" r:id="Rc184c706df7641a4"/>
    <p:sldId xmlns:r="http://schemas.openxmlformats.org/officeDocument/2006/relationships" id="261" r:id="Rc01d76b1e6c741fb"/>
    <p:sldId xmlns:r="http://schemas.openxmlformats.org/officeDocument/2006/relationships" id="262" r:id="R39a8b89b8ade44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5d60226d8545ff" /><Relationship Type="http://schemas.openxmlformats.org/officeDocument/2006/relationships/slide" Target="/ppt/slides/slide1.xml" Id="Rb6a1a3ea28394340" /><Relationship Type="http://schemas.openxmlformats.org/officeDocument/2006/relationships/slide" Target="/ppt/slides/slide2.xml" Id="Rd87f61568a2e49d1" /><Relationship Type="http://schemas.openxmlformats.org/officeDocument/2006/relationships/slide" Target="/ppt/slides/slide3.xml" Id="R43a2d9278b9549ea" /><Relationship Type="http://schemas.openxmlformats.org/officeDocument/2006/relationships/slide" Target="/ppt/slides/slide4.xml" Id="Rf846233c640e41ce" /><Relationship Type="http://schemas.openxmlformats.org/officeDocument/2006/relationships/slide" Target="/ppt/slides/slide5.xml" Id="Rc184c706df7641a4" /><Relationship Type="http://schemas.openxmlformats.org/officeDocument/2006/relationships/slide" Target="/ppt/slides/slide6.xml" Id="Rc01d76b1e6c741fb" /><Relationship Type="http://schemas.openxmlformats.org/officeDocument/2006/relationships/slide" Target="/ppt/slides/slide7.xml" Id="R39a8b89b8ade44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76581ea80949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d894bacbc4980" /><Relationship Type="http://schemas.openxmlformats.org/officeDocument/2006/relationships/theme" Target="/ppt/slideMasters/theme/theme1.xml" Id="R3e6ac01920b24e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9d894bacbc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1814a01874a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54d68f328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9011f0b0f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c7a4014ef4e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f758ba46e4c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32eb941824c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058c1fff040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HELLJESEN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CONSULT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1 109 057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HELLJESEN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Wildenveybakken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06 26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980 764 745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HELLJESEN CONSULT AS</a:t>
            </a:r>
          </a:p>
        </p:txBody>
      </p:sp>
    </p:spTree>
  </p:cSld>
  <p:clrMapOvr>
    <a:masterClrMapping xmlns:a="http://schemas.openxmlformats.org/drawingml/2006/main"/>
  </p:clrMapOvr>
</p:sld>
</file>