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fb202f9dd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9649939874cb3"/>
  </p:sldMasterIdLst>
  <p:sldIdLst>
    <p:sldId xmlns:r="http://schemas.openxmlformats.org/officeDocument/2006/relationships" id="256" r:id="Rebc96214d08b45d6"/>
    <p:sldId xmlns:r="http://schemas.openxmlformats.org/officeDocument/2006/relationships" id="257" r:id="Rfabcb5276d0f4bca"/>
    <p:sldId xmlns:r="http://schemas.openxmlformats.org/officeDocument/2006/relationships" id="258" r:id="R0d47b39acb6c45a8"/>
    <p:sldId xmlns:r="http://schemas.openxmlformats.org/officeDocument/2006/relationships" id="259" r:id="R741dbbb5cc8b45c6"/>
    <p:sldId xmlns:r="http://schemas.openxmlformats.org/officeDocument/2006/relationships" id="260" r:id="Re0c17d29bb874066"/>
    <p:sldId xmlns:r="http://schemas.openxmlformats.org/officeDocument/2006/relationships" id="261" r:id="R11f77c2b1fe14d21"/>
    <p:sldId xmlns:r="http://schemas.openxmlformats.org/officeDocument/2006/relationships" id="262" r:id="Rb52b6d09ffc34e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9649939874cb3" /><Relationship Type="http://schemas.openxmlformats.org/officeDocument/2006/relationships/slide" Target="/ppt/slides/slide1.xml" Id="Rebc96214d08b45d6" /><Relationship Type="http://schemas.openxmlformats.org/officeDocument/2006/relationships/slide" Target="/ppt/slides/slide2.xml" Id="Rfabcb5276d0f4bca" /><Relationship Type="http://schemas.openxmlformats.org/officeDocument/2006/relationships/slide" Target="/ppt/slides/slide3.xml" Id="R0d47b39acb6c45a8" /><Relationship Type="http://schemas.openxmlformats.org/officeDocument/2006/relationships/slide" Target="/ppt/slides/slide4.xml" Id="R741dbbb5cc8b45c6" /><Relationship Type="http://schemas.openxmlformats.org/officeDocument/2006/relationships/slide" Target="/ppt/slides/slide5.xml" Id="Re0c17d29bb874066" /><Relationship Type="http://schemas.openxmlformats.org/officeDocument/2006/relationships/slide" Target="/ppt/slides/slide6.xml" Id="R11f77c2b1fe14d21" /><Relationship Type="http://schemas.openxmlformats.org/officeDocument/2006/relationships/slide" Target="/ppt/slides/slide7.xml" Id="Rb52b6d09ffc34e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8a34ae690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f45d0b6de4959" /><Relationship Type="http://schemas.openxmlformats.org/officeDocument/2006/relationships/theme" Target="/ppt/slideMasters/theme/theme1.xml" Id="Rc3a25c5e6166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2f45d0b6de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45f567c47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803beee8b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6712d56da44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7c265a01640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36648ee5548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9944812f0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e53d171b5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OG BADELAND SARPSBORG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OG BADELAND SARPSBORG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144 561 557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13 748 771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11 027 629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qr.sarpsborg@choice.no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980 890 619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