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cfe579aac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7483a42ed4b19"/>
  </p:sldMasterIdLst>
  <p:sldIdLst>
    <p:sldId xmlns:r="http://schemas.openxmlformats.org/officeDocument/2006/relationships" id="256" r:id="Rc2a112f54fc34515"/>
    <p:sldId xmlns:r="http://schemas.openxmlformats.org/officeDocument/2006/relationships" id="257" r:id="Rb5bfa4bf4aff4480"/>
    <p:sldId xmlns:r="http://schemas.openxmlformats.org/officeDocument/2006/relationships" id="258" r:id="Rdfb08f5b985f431b"/>
    <p:sldId xmlns:r="http://schemas.openxmlformats.org/officeDocument/2006/relationships" id="259" r:id="R6e847326e1064ac2"/>
    <p:sldId xmlns:r="http://schemas.openxmlformats.org/officeDocument/2006/relationships" id="260" r:id="Reba03973eddd47c4"/>
    <p:sldId xmlns:r="http://schemas.openxmlformats.org/officeDocument/2006/relationships" id="261" r:id="Re82ab3707a29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7483a42ed4b19" /><Relationship Type="http://schemas.openxmlformats.org/officeDocument/2006/relationships/slide" Target="/ppt/slides/slide1.xml" Id="Rc2a112f54fc34515" /><Relationship Type="http://schemas.openxmlformats.org/officeDocument/2006/relationships/slide" Target="/ppt/slides/slide2.xml" Id="Rb5bfa4bf4aff4480" /><Relationship Type="http://schemas.openxmlformats.org/officeDocument/2006/relationships/slide" Target="/ppt/slides/slide3.xml" Id="Rdfb08f5b985f431b" /><Relationship Type="http://schemas.openxmlformats.org/officeDocument/2006/relationships/slide" Target="/ppt/slides/slide4.xml" Id="R6e847326e1064ac2" /><Relationship Type="http://schemas.openxmlformats.org/officeDocument/2006/relationships/slide" Target="/ppt/slides/slide5.xml" Id="Reba03973eddd47c4" /><Relationship Type="http://schemas.openxmlformats.org/officeDocument/2006/relationships/slide" Target="/ppt/slides/slide6.xml" Id="Re82ab3707a29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5b5341620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0865010d4277" /><Relationship Type="http://schemas.openxmlformats.org/officeDocument/2006/relationships/theme" Target="/ppt/slideMasters/theme/theme1.xml" Id="R8b9a44eec0f1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60865010d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a2dbe227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e12a3f85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cf40e5b3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d973093b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16de4422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7eaafbbc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