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3436f21c2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e26d16ce84716"/>
  </p:sldMasterIdLst>
  <p:sldIdLst>
    <p:sldId xmlns:r="http://schemas.openxmlformats.org/officeDocument/2006/relationships" id="256" r:id="R6d95273d6a684e8f"/>
    <p:sldId xmlns:r="http://schemas.openxmlformats.org/officeDocument/2006/relationships" id="257" r:id="R9c90335168194eb3"/>
    <p:sldId xmlns:r="http://schemas.openxmlformats.org/officeDocument/2006/relationships" id="258" r:id="Rb1828098bacd43fa"/>
    <p:sldId xmlns:r="http://schemas.openxmlformats.org/officeDocument/2006/relationships" id="259" r:id="R9e19b69d543848c8"/>
    <p:sldId xmlns:r="http://schemas.openxmlformats.org/officeDocument/2006/relationships" id="260" r:id="Rb0884f7d7c594bb6"/>
    <p:sldId xmlns:r="http://schemas.openxmlformats.org/officeDocument/2006/relationships" id="261" r:id="R0bc1f72905bf47ec"/>
    <p:sldId xmlns:r="http://schemas.openxmlformats.org/officeDocument/2006/relationships" id="262" r:id="R9574df264d0c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e26d16ce84716" /><Relationship Type="http://schemas.openxmlformats.org/officeDocument/2006/relationships/slide" Target="/ppt/slides/slide1.xml" Id="R6d95273d6a684e8f" /><Relationship Type="http://schemas.openxmlformats.org/officeDocument/2006/relationships/slide" Target="/ppt/slides/slide2.xml" Id="R9c90335168194eb3" /><Relationship Type="http://schemas.openxmlformats.org/officeDocument/2006/relationships/slide" Target="/ppt/slides/slide3.xml" Id="Rb1828098bacd43fa" /><Relationship Type="http://schemas.openxmlformats.org/officeDocument/2006/relationships/slide" Target="/ppt/slides/slide4.xml" Id="R9e19b69d543848c8" /><Relationship Type="http://schemas.openxmlformats.org/officeDocument/2006/relationships/slide" Target="/ppt/slides/slide5.xml" Id="Rb0884f7d7c594bb6" /><Relationship Type="http://schemas.openxmlformats.org/officeDocument/2006/relationships/slide" Target="/ppt/slides/slide6.xml" Id="R0bc1f72905bf47ec" /><Relationship Type="http://schemas.openxmlformats.org/officeDocument/2006/relationships/slide" Target="/ppt/slides/slide7.xml" Id="R9574df264d0c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4879afaff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5608fe394022" /><Relationship Type="http://schemas.openxmlformats.org/officeDocument/2006/relationships/theme" Target="/ppt/slideMasters/theme/theme1.xml" Id="R0c62df088b56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75608fe39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be069881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85e29bf96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e89dbadcc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74ce0fe0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a5d470646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ad1080f6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93f9376d6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