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792c02e94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c8b14d59b499c"/>
  </p:sldMasterIdLst>
  <p:sldIdLst>
    <p:sldId xmlns:r="http://schemas.openxmlformats.org/officeDocument/2006/relationships" id="256" r:id="Ra6e8803050b347e6"/>
    <p:sldId xmlns:r="http://schemas.openxmlformats.org/officeDocument/2006/relationships" id="257" r:id="R6ffd67e225214de8"/>
    <p:sldId xmlns:r="http://schemas.openxmlformats.org/officeDocument/2006/relationships" id="258" r:id="Ra94d21ef7a394eff"/>
    <p:sldId xmlns:r="http://schemas.openxmlformats.org/officeDocument/2006/relationships" id="259" r:id="R2fe2c99c589e46a3"/>
    <p:sldId xmlns:r="http://schemas.openxmlformats.org/officeDocument/2006/relationships" id="260" r:id="Rb68e6902fd934058"/>
    <p:sldId xmlns:r="http://schemas.openxmlformats.org/officeDocument/2006/relationships" id="261" r:id="R8f0e179715c84a38"/>
    <p:sldId xmlns:r="http://schemas.openxmlformats.org/officeDocument/2006/relationships" id="262" r:id="R2dcf03e33ba0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c8b14d59b499c" /><Relationship Type="http://schemas.openxmlformats.org/officeDocument/2006/relationships/slide" Target="/ppt/slides/slide1.xml" Id="Ra6e8803050b347e6" /><Relationship Type="http://schemas.openxmlformats.org/officeDocument/2006/relationships/slide" Target="/ppt/slides/slide2.xml" Id="R6ffd67e225214de8" /><Relationship Type="http://schemas.openxmlformats.org/officeDocument/2006/relationships/slide" Target="/ppt/slides/slide3.xml" Id="Ra94d21ef7a394eff" /><Relationship Type="http://schemas.openxmlformats.org/officeDocument/2006/relationships/slide" Target="/ppt/slides/slide4.xml" Id="R2fe2c99c589e46a3" /><Relationship Type="http://schemas.openxmlformats.org/officeDocument/2006/relationships/slide" Target="/ppt/slides/slide5.xml" Id="Rb68e6902fd934058" /><Relationship Type="http://schemas.openxmlformats.org/officeDocument/2006/relationships/slide" Target="/ppt/slides/slide6.xml" Id="R8f0e179715c84a38" /><Relationship Type="http://schemas.openxmlformats.org/officeDocument/2006/relationships/slide" Target="/ppt/slides/slide7.xml" Id="R2dcf03e33ba0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7b384a523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c09cfbd84b31" /><Relationship Type="http://schemas.openxmlformats.org/officeDocument/2006/relationships/theme" Target="/ppt/slideMasters/theme/theme1.xml" Id="Rbfb41bb53992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cc09cfbd8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42fee815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18dfdc23f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1da99a39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43285cb6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9912e816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3c5ef50f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2284e6db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