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9f3cffcf0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6dd2cee164cee"/>
  </p:sldMasterIdLst>
  <p:sldIdLst>
    <p:sldId xmlns:r="http://schemas.openxmlformats.org/officeDocument/2006/relationships" id="256" r:id="Rf940e6df87b24067"/>
    <p:sldId xmlns:r="http://schemas.openxmlformats.org/officeDocument/2006/relationships" id="257" r:id="Rf068ee18705543db"/>
    <p:sldId xmlns:r="http://schemas.openxmlformats.org/officeDocument/2006/relationships" id="258" r:id="R18e3bf318ad64690"/>
    <p:sldId xmlns:r="http://schemas.openxmlformats.org/officeDocument/2006/relationships" id="259" r:id="R84819b97869048fa"/>
    <p:sldId xmlns:r="http://schemas.openxmlformats.org/officeDocument/2006/relationships" id="260" r:id="R053682b1ffa04b84"/>
    <p:sldId xmlns:r="http://schemas.openxmlformats.org/officeDocument/2006/relationships" id="261" r:id="Re7a3ca78ff214604"/>
    <p:sldId xmlns:r="http://schemas.openxmlformats.org/officeDocument/2006/relationships" id="262" r:id="Re20c030fd7ea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6dd2cee164cee" /><Relationship Type="http://schemas.openxmlformats.org/officeDocument/2006/relationships/slide" Target="/ppt/slides/slide1.xml" Id="Rf940e6df87b24067" /><Relationship Type="http://schemas.openxmlformats.org/officeDocument/2006/relationships/slide" Target="/ppt/slides/slide2.xml" Id="Rf068ee18705543db" /><Relationship Type="http://schemas.openxmlformats.org/officeDocument/2006/relationships/slide" Target="/ppt/slides/slide3.xml" Id="R18e3bf318ad64690" /><Relationship Type="http://schemas.openxmlformats.org/officeDocument/2006/relationships/slide" Target="/ppt/slides/slide4.xml" Id="R84819b97869048fa" /><Relationship Type="http://schemas.openxmlformats.org/officeDocument/2006/relationships/slide" Target="/ppt/slides/slide5.xml" Id="R053682b1ffa04b84" /><Relationship Type="http://schemas.openxmlformats.org/officeDocument/2006/relationships/slide" Target="/ppt/slides/slide6.xml" Id="Re7a3ca78ff214604" /><Relationship Type="http://schemas.openxmlformats.org/officeDocument/2006/relationships/slide" Target="/ppt/slides/slide7.xml" Id="Re20c030fd7ea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743e31cdb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a0adf06f4c09" /><Relationship Type="http://schemas.openxmlformats.org/officeDocument/2006/relationships/theme" Target="/ppt/slideMasters/theme/theme1.xml" Id="R57c78aafd2ad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fa0adf06f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a25cef2b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7c1b657f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829d25ff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5c267e518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73b8b46fb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33402c1b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85cec1da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