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085f45934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12e1362744a3a"/>
  </p:sldMasterIdLst>
  <p:sldIdLst>
    <p:sldId xmlns:r="http://schemas.openxmlformats.org/officeDocument/2006/relationships" id="256" r:id="R0657098f9be549b7"/>
    <p:sldId xmlns:r="http://schemas.openxmlformats.org/officeDocument/2006/relationships" id="257" r:id="Rdf0b38ea99464afd"/>
    <p:sldId xmlns:r="http://schemas.openxmlformats.org/officeDocument/2006/relationships" id="258" r:id="R1491177a6e7a4ea0"/>
    <p:sldId xmlns:r="http://schemas.openxmlformats.org/officeDocument/2006/relationships" id="259" r:id="R0d560e7953fa49ff"/>
    <p:sldId xmlns:r="http://schemas.openxmlformats.org/officeDocument/2006/relationships" id="260" r:id="Re9279c18e0f14d1b"/>
    <p:sldId xmlns:r="http://schemas.openxmlformats.org/officeDocument/2006/relationships" id="261" r:id="R457ceb940d494683"/>
    <p:sldId xmlns:r="http://schemas.openxmlformats.org/officeDocument/2006/relationships" id="262" r:id="R992c22a1737a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12e1362744a3a" /><Relationship Type="http://schemas.openxmlformats.org/officeDocument/2006/relationships/slide" Target="/ppt/slides/slide1.xml" Id="R0657098f9be549b7" /><Relationship Type="http://schemas.openxmlformats.org/officeDocument/2006/relationships/slide" Target="/ppt/slides/slide2.xml" Id="Rdf0b38ea99464afd" /><Relationship Type="http://schemas.openxmlformats.org/officeDocument/2006/relationships/slide" Target="/ppt/slides/slide3.xml" Id="R1491177a6e7a4ea0" /><Relationship Type="http://schemas.openxmlformats.org/officeDocument/2006/relationships/slide" Target="/ppt/slides/slide4.xml" Id="R0d560e7953fa49ff" /><Relationship Type="http://schemas.openxmlformats.org/officeDocument/2006/relationships/slide" Target="/ppt/slides/slide5.xml" Id="Re9279c18e0f14d1b" /><Relationship Type="http://schemas.openxmlformats.org/officeDocument/2006/relationships/slide" Target="/ppt/slides/slide6.xml" Id="R457ceb940d494683" /><Relationship Type="http://schemas.openxmlformats.org/officeDocument/2006/relationships/slide" Target="/ppt/slides/slide7.xml" Id="R992c22a1737a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44dab0eaa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a2302866c4aa7" /><Relationship Type="http://schemas.openxmlformats.org/officeDocument/2006/relationships/theme" Target="/ppt/slideMasters/theme/theme1.xml" Id="Rf32c65cf5d8c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a2302866c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c7ec6cc7f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32310ab23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a304d8ce5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d45df6f1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29d587915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00a748a7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9e59315f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BABORD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17 501 892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127 965 136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69 18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joerpett@online.no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