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7a3bd5f3a247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fe36b1cde8485b"/>
  </p:sldMasterIdLst>
  <p:sldIdLst>
    <p:sldId xmlns:r="http://schemas.openxmlformats.org/officeDocument/2006/relationships" id="256" r:id="Reca48d34c46a47bb"/>
    <p:sldId xmlns:r="http://schemas.openxmlformats.org/officeDocument/2006/relationships" id="257" r:id="Rb59c4559dfa241f0"/>
    <p:sldId xmlns:r="http://schemas.openxmlformats.org/officeDocument/2006/relationships" id="258" r:id="R5c97180a14ac48ca"/>
    <p:sldId xmlns:r="http://schemas.openxmlformats.org/officeDocument/2006/relationships" id="259" r:id="Rd2fb2f7eea344fa5"/>
    <p:sldId xmlns:r="http://schemas.openxmlformats.org/officeDocument/2006/relationships" id="260" r:id="R04c7817c1e06457d"/>
    <p:sldId xmlns:r="http://schemas.openxmlformats.org/officeDocument/2006/relationships" id="261" r:id="Rc0e0c33351ab4f05"/>
    <p:sldId xmlns:r="http://schemas.openxmlformats.org/officeDocument/2006/relationships" id="262" r:id="R9cbdf8c7dff142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fe36b1cde8485b" /><Relationship Type="http://schemas.openxmlformats.org/officeDocument/2006/relationships/slide" Target="/ppt/slides/slide1.xml" Id="Reca48d34c46a47bb" /><Relationship Type="http://schemas.openxmlformats.org/officeDocument/2006/relationships/slide" Target="/ppt/slides/slide2.xml" Id="Rb59c4559dfa241f0" /><Relationship Type="http://schemas.openxmlformats.org/officeDocument/2006/relationships/slide" Target="/ppt/slides/slide3.xml" Id="R5c97180a14ac48ca" /><Relationship Type="http://schemas.openxmlformats.org/officeDocument/2006/relationships/slide" Target="/ppt/slides/slide4.xml" Id="Rd2fb2f7eea344fa5" /><Relationship Type="http://schemas.openxmlformats.org/officeDocument/2006/relationships/slide" Target="/ppt/slides/slide5.xml" Id="R04c7817c1e06457d" /><Relationship Type="http://schemas.openxmlformats.org/officeDocument/2006/relationships/slide" Target="/ppt/slides/slide6.xml" Id="Rc0e0c33351ab4f05" /><Relationship Type="http://schemas.openxmlformats.org/officeDocument/2006/relationships/slide" Target="/ppt/slides/slide7.xml" Id="R9cbdf8c7dff142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d4a2ff397148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fca3838a34310" /><Relationship Type="http://schemas.openxmlformats.org/officeDocument/2006/relationships/theme" Target="/ppt/slideMasters/theme/theme1.xml" Id="R1c4a2849b5de4c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3fca3838a343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dff90bb6447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24bf3bcc344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9083ad42346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d2a5fd4c74f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e120e497e48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26f4b461b4d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13471674441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LINUM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LINUM INVEST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−574 423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741 250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HAUGLI RAGNAR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NUMME YNGVAR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O.H. Bangs vei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74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981 562 690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LINUM INVEST AS</a:t>
            </a:r>
          </a:p>
        </p:txBody>
      </p:sp>
    </p:spTree>
  </p:cSld>
  <p:clrMapOvr>
    <a:masterClrMapping xmlns:a="http://schemas.openxmlformats.org/drawingml/2006/main"/>
  </p:clrMapOvr>
</p:sld>
</file>