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bafd59df9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68ea3927a4535"/>
  </p:sldMasterIdLst>
  <p:sldIdLst>
    <p:sldId xmlns:r="http://schemas.openxmlformats.org/officeDocument/2006/relationships" id="256" r:id="R74ce746f185f4a22"/>
    <p:sldId xmlns:r="http://schemas.openxmlformats.org/officeDocument/2006/relationships" id="257" r:id="R53edc3db102647c4"/>
    <p:sldId xmlns:r="http://schemas.openxmlformats.org/officeDocument/2006/relationships" id="258" r:id="R836423fa687241ce"/>
    <p:sldId xmlns:r="http://schemas.openxmlformats.org/officeDocument/2006/relationships" id="259" r:id="R0a55297271d9420d"/>
    <p:sldId xmlns:r="http://schemas.openxmlformats.org/officeDocument/2006/relationships" id="260" r:id="Rb3ab6d2c53f8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68ea3927a4535" /><Relationship Type="http://schemas.openxmlformats.org/officeDocument/2006/relationships/slide" Target="/ppt/slides/slide1.xml" Id="R74ce746f185f4a22" /><Relationship Type="http://schemas.openxmlformats.org/officeDocument/2006/relationships/slide" Target="/ppt/slides/slide2.xml" Id="R53edc3db102647c4" /><Relationship Type="http://schemas.openxmlformats.org/officeDocument/2006/relationships/slide" Target="/ppt/slides/slide3.xml" Id="R836423fa687241ce" /><Relationship Type="http://schemas.openxmlformats.org/officeDocument/2006/relationships/slide" Target="/ppt/slides/slide4.xml" Id="R0a55297271d9420d" /><Relationship Type="http://schemas.openxmlformats.org/officeDocument/2006/relationships/slide" Target="/ppt/slides/slide5.xml" Id="Rb3ab6d2c53f8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95c889a72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bf8a4dd754901" /><Relationship Type="http://schemas.openxmlformats.org/officeDocument/2006/relationships/theme" Target="/ppt/slideMasters/theme/theme1.xml" Id="Re3439851cd68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bf8a4dd75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df4631e3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0375aa36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cf41faeb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0750a3dd2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878f49ab8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