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318e824ea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4a142dd3845f4"/>
  </p:sldMasterIdLst>
  <p:sldIdLst>
    <p:sldId xmlns:r="http://schemas.openxmlformats.org/officeDocument/2006/relationships" id="256" r:id="R4b4ea6a3b37f428b"/>
    <p:sldId xmlns:r="http://schemas.openxmlformats.org/officeDocument/2006/relationships" id="257" r:id="Rf3af37cfe7444c35"/>
    <p:sldId xmlns:r="http://schemas.openxmlformats.org/officeDocument/2006/relationships" id="258" r:id="Rb391e7c01d2a4ccd"/>
    <p:sldId xmlns:r="http://schemas.openxmlformats.org/officeDocument/2006/relationships" id="259" r:id="Rd3b18b43daf04434"/>
    <p:sldId xmlns:r="http://schemas.openxmlformats.org/officeDocument/2006/relationships" id="260" r:id="Rc83b69f89c8c45c9"/>
    <p:sldId xmlns:r="http://schemas.openxmlformats.org/officeDocument/2006/relationships" id="261" r:id="Rf9c8b864d34a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4a142dd3845f4" /><Relationship Type="http://schemas.openxmlformats.org/officeDocument/2006/relationships/slide" Target="/ppt/slides/slide1.xml" Id="R4b4ea6a3b37f428b" /><Relationship Type="http://schemas.openxmlformats.org/officeDocument/2006/relationships/slide" Target="/ppt/slides/slide2.xml" Id="Rf3af37cfe7444c35" /><Relationship Type="http://schemas.openxmlformats.org/officeDocument/2006/relationships/slide" Target="/ppt/slides/slide3.xml" Id="Rb391e7c01d2a4ccd" /><Relationship Type="http://schemas.openxmlformats.org/officeDocument/2006/relationships/slide" Target="/ppt/slides/slide4.xml" Id="Rd3b18b43daf04434" /><Relationship Type="http://schemas.openxmlformats.org/officeDocument/2006/relationships/slide" Target="/ppt/slides/slide5.xml" Id="Rc83b69f89c8c45c9" /><Relationship Type="http://schemas.openxmlformats.org/officeDocument/2006/relationships/slide" Target="/ppt/slides/slide6.xml" Id="Rf9c8b864d34a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871914ec4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a418d0cd4758" /><Relationship Type="http://schemas.openxmlformats.org/officeDocument/2006/relationships/theme" Target="/ppt/slideMasters/theme/theme1.xml" Id="Rfba2df2e39b7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ca418d0cd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bc1692f7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e3f0caa1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8cdb6193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3ee20dd1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9c34e356c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5da06a12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