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807c0a309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de5063a8d47f9"/>
  </p:sldMasterIdLst>
  <p:sldIdLst>
    <p:sldId xmlns:r="http://schemas.openxmlformats.org/officeDocument/2006/relationships" id="256" r:id="R81319e37889b40fe"/>
    <p:sldId xmlns:r="http://schemas.openxmlformats.org/officeDocument/2006/relationships" id="257" r:id="Ra58057a9aa814a10"/>
    <p:sldId xmlns:r="http://schemas.openxmlformats.org/officeDocument/2006/relationships" id="258" r:id="R005b3ec08e83428e"/>
    <p:sldId xmlns:r="http://schemas.openxmlformats.org/officeDocument/2006/relationships" id="259" r:id="R36e0eca1c43c45b4"/>
    <p:sldId xmlns:r="http://schemas.openxmlformats.org/officeDocument/2006/relationships" id="260" r:id="Rc1ca75d1687a47c7"/>
    <p:sldId xmlns:r="http://schemas.openxmlformats.org/officeDocument/2006/relationships" id="261" r:id="Rfeb9d0d785f64296"/>
    <p:sldId xmlns:r="http://schemas.openxmlformats.org/officeDocument/2006/relationships" id="262" r:id="R945b4b29104f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de5063a8d47f9" /><Relationship Type="http://schemas.openxmlformats.org/officeDocument/2006/relationships/slide" Target="/ppt/slides/slide1.xml" Id="R81319e37889b40fe" /><Relationship Type="http://schemas.openxmlformats.org/officeDocument/2006/relationships/slide" Target="/ppt/slides/slide2.xml" Id="Ra58057a9aa814a10" /><Relationship Type="http://schemas.openxmlformats.org/officeDocument/2006/relationships/slide" Target="/ppt/slides/slide3.xml" Id="R005b3ec08e83428e" /><Relationship Type="http://schemas.openxmlformats.org/officeDocument/2006/relationships/slide" Target="/ppt/slides/slide4.xml" Id="R36e0eca1c43c45b4" /><Relationship Type="http://schemas.openxmlformats.org/officeDocument/2006/relationships/slide" Target="/ppt/slides/slide5.xml" Id="Rc1ca75d1687a47c7" /><Relationship Type="http://schemas.openxmlformats.org/officeDocument/2006/relationships/slide" Target="/ppt/slides/slide6.xml" Id="Rfeb9d0d785f64296" /><Relationship Type="http://schemas.openxmlformats.org/officeDocument/2006/relationships/slide" Target="/ppt/slides/slide7.xml" Id="R945b4b29104f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bd30af04f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ee1654c7c4982" /><Relationship Type="http://schemas.openxmlformats.org/officeDocument/2006/relationships/theme" Target="/ppt/slideMasters/theme/theme1.xml" Id="R579a717ff8f6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ee1654c7c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a19e068f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d7b4055d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06e2248d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6871dda5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144dfec7d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3df87dc84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495a506db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6 346 213 000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7 912 087 000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ERØY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LAFFEN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981 936 248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