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9b380ff01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0433d7fb54a37"/>
  </p:sldMasterIdLst>
  <p:sldIdLst>
    <p:sldId xmlns:r="http://schemas.openxmlformats.org/officeDocument/2006/relationships" id="256" r:id="R55557f24e756498a"/>
    <p:sldId xmlns:r="http://schemas.openxmlformats.org/officeDocument/2006/relationships" id="257" r:id="R100d56d866e94369"/>
    <p:sldId xmlns:r="http://schemas.openxmlformats.org/officeDocument/2006/relationships" id="258" r:id="Rb73b977beb7747fa"/>
    <p:sldId xmlns:r="http://schemas.openxmlformats.org/officeDocument/2006/relationships" id="259" r:id="R298bf5aae7b74d57"/>
    <p:sldId xmlns:r="http://schemas.openxmlformats.org/officeDocument/2006/relationships" id="260" r:id="Rc34f07084fd34212"/>
    <p:sldId xmlns:r="http://schemas.openxmlformats.org/officeDocument/2006/relationships" id="261" r:id="Rf96c1a4718694984"/>
    <p:sldId xmlns:r="http://schemas.openxmlformats.org/officeDocument/2006/relationships" id="262" r:id="R8b285c991026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0433d7fb54a37" /><Relationship Type="http://schemas.openxmlformats.org/officeDocument/2006/relationships/slide" Target="/ppt/slides/slide1.xml" Id="R55557f24e756498a" /><Relationship Type="http://schemas.openxmlformats.org/officeDocument/2006/relationships/slide" Target="/ppt/slides/slide2.xml" Id="R100d56d866e94369" /><Relationship Type="http://schemas.openxmlformats.org/officeDocument/2006/relationships/slide" Target="/ppt/slides/slide3.xml" Id="Rb73b977beb7747fa" /><Relationship Type="http://schemas.openxmlformats.org/officeDocument/2006/relationships/slide" Target="/ppt/slides/slide4.xml" Id="R298bf5aae7b74d57" /><Relationship Type="http://schemas.openxmlformats.org/officeDocument/2006/relationships/slide" Target="/ppt/slides/slide5.xml" Id="Rc34f07084fd34212" /><Relationship Type="http://schemas.openxmlformats.org/officeDocument/2006/relationships/slide" Target="/ppt/slides/slide6.xml" Id="Rf96c1a4718694984" /><Relationship Type="http://schemas.openxmlformats.org/officeDocument/2006/relationships/slide" Target="/ppt/slides/slide7.xml" Id="R8b285c991026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17eb21720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0cf8094424943" /><Relationship Type="http://schemas.openxmlformats.org/officeDocument/2006/relationships/theme" Target="/ppt/slideMasters/theme/theme1.xml" Id="R8a3d83b65f17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0cf809442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34346214f43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7d094910740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7589b4b66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1a56938eb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535bd5e143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78e3bf91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60fdeee89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FOLLO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9 548 559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−1 409 106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 –  60,2 %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PAULSEN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HOEL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JØRSTAD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GJERTSEN GAASEBY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Holtegrenda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99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www.okonomikontoret.no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981 946 200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FOLLO AS</a:t>
            </a:r>
          </a:p>
        </p:txBody>
      </p:sp>
    </p:spTree>
  </p:cSld>
  <p:clrMapOvr>
    <a:masterClrMapping xmlns:a="http://schemas.openxmlformats.org/drawingml/2006/main"/>
  </p:clrMapOvr>
</p:sld>
</file>