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e332faf0b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351cfbae342f8"/>
  </p:sldMasterIdLst>
  <p:sldIdLst>
    <p:sldId xmlns:r="http://schemas.openxmlformats.org/officeDocument/2006/relationships" id="256" r:id="Rf3e9c7d96f174ba2"/>
    <p:sldId xmlns:r="http://schemas.openxmlformats.org/officeDocument/2006/relationships" id="257" r:id="R89d28b6798ad4770"/>
    <p:sldId xmlns:r="http://schemas.openxmlformats.org/officeDocument/2006/relationships" id="258" r:id="R68811750bef440eb"/>
    <p:sldId xmlns:r="http://schemas.openxmlformats.org/officeDocument/2006/relationships" id="259" r:id="R3f21ce973b8145eb"/>
    <p:sldId xmlns:r="http://schemas.openxmlformats.org/officeDocument/2006/relationships" id="260" r:id="R3d580b492d0e4cb0"/>
    <p:sldId xmlns:r="http://schemas.openxmlformats.org/officeDocument/2006/relationships" id="261" r:id="Ra41e1bf75070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351cfbae342f8" /><Relationship Type="http://schemas.openxmlformats.org/officeDocument/2006/relationships/slide" Target="/ppt/slides/slide1.xml" Id="Rf3e9c7d96f174ba2" /><Relationship Type="http://schemas.openxmlformats.org/officeDocument/2006/relationships/slide" Target="/ppt/slides/slide2.xml" Id="R89d28b6798ad4770" /><Relationship Type="http://schemas.openxmlformats.org/officeDocument/2006/relationships/slide" Target="/ppt/slides/slide3.xml" Id="R68811750bef440eb" /><Relationship Type="http://schemas.openxmlformats.org/officeDocument/2006/relationships/slide" Target="/ppt/slides/slide4.xml" Id="R3f21ce973b8145eb" /><Relationship Type="http://schemas.openxmlformats.org/officeDocument/2006/relationships/slide" Target="/ppt/slides/slide5.xml" Id="R3d580b492d0e4cb0" /><Relationship Type="http://schemas.openxmlformats.org/officeDocument/2006/relationships/slide" Target="/ppt/slides/slide6.xml" Id="Ra41e1bf75070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cab49d8c1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496186d048d5" /><Relationship Type="http://schemas.openxmlformats.org/officeDocument/2006/relationships/theme" Target="/ppt/slideMasters/theme/theme1.xml" Id="Rb7d4b5d56fb7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6496186d0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726c98128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b26530b74e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bb8e92261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479e9645e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e6a6130bf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2e849f77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