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6dd1dc5687540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b6a6126d53c4a7f"/>
  </p:sldMasterIdLst>
  <p:sldIdLst>
    <p:sldId xmlns:r="http://schemas.openxmlformats.org/officeDocument/2006/relationships" id="256" r:id="R97a5ec70312e4723"/>
    <p:sldId xmlns:r="http://schemas.openxmlformats.org/officeDocument/2006/relationships" id="257" r:id="R5adf9a1e8e7f43ba"/>
    <p:sldId xmlns:r="http://schemas.openxmlformats.org/officeDocument/2006/relationships" id="258" r:id="R9e4c42bbf7c4402b"/>
    <p:sldId xmlns:r="http://schemas.openxmlformats.org/officeDocument/2006/relationships" id="259" r:id="R9aa272c08c5747ac"/>
    <p:sldId xmlns:r="http://schemas.openxmlformats.org/officeDocument/2006/relationships" id="260" r:id="R1289ea90781c4a5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6a6126d53c4a7f" /><Relationship Type="http://schemas.openxmlformats.org/officeDocument/2006/relationships/slide" Target="/ppt/slides/slide1.xml" Id="R97a5ec70312e4723" /><Relationship Type="http://schemas.openxmlformats.org/officeDocument/2006/relationships/slide" Target="/ppt/slides/slide2.xml" Id="R5adf9a1e8e7f43ba" /><Relationship Type="http://schemas.openxmlformats.org/officeDocument/2006/relationships/slide" Target="/ppt/slides/slide3.xml" Id="R9e4c42bbf7c4402b" /><Relationship Type="http://schemas.openxmlformats.org/officeDocument/2006/relationships/slide" Target="/ppt/slides/slide4.xml" Id="R9aa272c08c5747ac" /><Relationship Type="http://schemas.openxmlformats.org/officeDocument/2006/relationships/slide" Target="/ppt/slides/slide5.xml" Id="R1289ea90781c4a5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5f2a758c5841e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6c6d9fb4bf41f3" /><Relationship Type="http://schemas.openxmlformats.org/officeDocument/2006/relationships/theme" Target="/ppt/slideMasters/theme/theme1.xml" Id="R1859419e769d4fc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b6c6d9fb4bf41f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002e637e4e42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5d8c807bb74e9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8334b208c7427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54e2e4a7d8470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4559617f39458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AKTIMED OSLO SENTRUM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AKTIMED OSLO SENTRUM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AKTIMED OSLO SENTRUM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AKTIMED OSLO SENTRUM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AKTIMED OSLO SENTRUM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AKTIMED OSLO SENTRUM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982 006 708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AKTIMED OSLO SENTRUM AS</a:t>
            </a:r>
          </a:p>
        </p:txBody>
      </p:sp>
    </p:spTree>
  </p:cSld>
  <p:clrMapOvr>
    <a:masterClrMapping xmlns:a="http://schemas.openxmlformats.org/drawingml/2006/main"/>
  </p:clrMapOvr>
</p:sld>
</file>