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3e12ab12d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5974ef02a4724"/>
  </p:sldMasterIdLst>
  <p:sldIdLst>
    <p:sldId xmlns:r="http://schemas.openxmlformats.org/officeDocument/2006/relationships" id="256" r:id="Rea5132b823114f02"/>
    <p:sldId xmlns:r="http://schemas.openxmlformats.org/officeDocument/2006/relationships" id="257" r:id="R1db4c0c28762495a"/>
    <p:sldId xmlns:r="http://schemas.openxmlformats.org/officeDocument/2006/relationships" id="258" r:id="R2403f4cfa6a94491"/>
    <p:sldId xmlns:r="http://schemas.openxmlformats.org/officeDocument/2006/relationships" id="259" r:id="Rae47e4c1c5c4436a"/>
    <p:sldId xmlns:r="http://schemas.openxmlformats.org/officeDocument/2006/relationships" id="260" r:id="R812ad913ec7044da"/>
    <p:sldId xmlns:r="http://schemas.openxmlformats.org/officeDocument/2006/relationships" id="261" r:id="R142befd07d344756"/>
    <p:sldId xmlns:r="http://schemas.openxmlformats.org/officeDocument/2006/relationships" id="262" r:id="R85decbbe54f9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5974ef02a4724" /><Relationship Type="http://schemas.openxmlformats.org/officeDocument/2006/relationships/slide" Target="/ppt/slides/slide1.xml" Id="Rea5132b823114f02" /><Relationship Type="http://schemas.openxmlformats.org/officeDocument/2006/relationships/slide" Target="/ppt/slides/slide2.xml" Id="R1db4c0c28762495a" /><Relationship Type="http://schemas.openxmlformats.org/officeDocument/2006/relationships/slide" Target="/ppt/slides/slide3.xml" Id="R2403f4cfa6a94491" /><Relationship Type="http://schemas.openxmlformats.org/officeDocument/2006/relationships/slide" Target="/ppt/slides/slide4.xml" Id="Rae47e4c1c5c4436a" /><Relationship Type="http://schemas.openxmlformats.org/officeDocument/2006/relationships/slide" Target="/ppt/slides/slide5.xml" Id="R812ad913ec7044da" /><Relationship Type="http://schemas.openxmlformats.org/officeDocument/2006/relationships/slide" Target="/ppt/slides/slide6.xml" Id="R142befd07d344756" /><Relationship Type="http://schemas.openxmlformats.org/officeDocument/2006/relationships/slide" Target="/ppt/slides/slide7.xml" Id="R85decbbe54f9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189d26bec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17ec9f644b9f" /><Relationship Type="http://schemas.openxmlformats.org/officeDocument/2006/relationships/theme" Target="/ppt/slideMasters/theme/theme1.xml" Id="Rb3d80033b5ba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d17ec9f64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77ef4c8d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49b9b095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4077f7886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b0af3c25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5eeeb5433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73da5994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191fcb1f9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FONDSFORVALTNING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70 002 000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55 349 000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190 014 000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982 076 218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FONDSFORVALTNING AS</a:t>
            </a:r>
          </a:p>
        </p:txBody>
      </p:sp>
    </p:spTree>
  </p:cSld>
  <p:clrMapOvr>
    <a:masterClrMapping xmlns:a="http://schemas.openxmlformats.org/drawingml/2006/main"/>
  </p:clrMapOvr>
</p:sld>
</file>