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da504a7fd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d8b927ff34071"/>
  </p:sldMasterIdLst>
  <p:sldIdLst>
    <p:sldId xmlns:r="http://schemas.openxmlformats.org/officeDocument/2006/relationships" id="256" r:id="R2b5c37d00e114920"/>
    <p:sldId xmlns:r="http://schemas.openxmlformats.org/officeDocument/2006/relationships" id="257" r:id="Rff133d04c42d41e0"/>
    <p:sldId xmlns:r="http://schemas.openxmlformats.org/officeDocument/2006/relationships" id="258" r:id="Raeff27a7e9a8495e"/>
    <p:sldId xmlns:r="http://schemas.openxmlformats.org/officeDocument/2006/relationships" id="259" r:id="R498b3cfa025242c1"/>
    <p:sldId xmlns:r="http://schemas.openxmlformats.org/officeDocument/2006/relationships" id="260" r:id="Rd5749ab184084217"/>
    <p:sldId xmlns:r="http://schemas.openxmlformats.org/officeDocument/2006/relationships" id="261" r:id="Rfe1e0ef4aa324ead"/>
    <p:sldId xmlns:r="http://schemas.openxmlformats.org/officeDocument/2006/relationships" id="262" r:id="Rad340c0d2a93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d8b927ff34071" /><Relationship Type="http://schemas.openxmlformats.org/officeDocument/2006/relationships/slide" Target="/ppt/slides/slide1.xml" Id="R2b5c37d00e114920" /><Relationship Type="http://schemas.openxmlformats.org/officeDocument/2006/relationships/slide" Target="/ppt/slides/slide2.xml" Id="Rff133d04c42d41e0" /><Relationship Type="http://schemas.openxmlformats.org/officeDocument/2006/relationships/slide" Target="/ppt/slides/slide3.xml" Id="Raeff27a7e9a8495e" /><Relationship Type="http://schemas.openxmlformats.org/officeDocument/2006/relationships/slide" Target="/ppt/slides/slide4.xml" Id="R498b3cfa025242c1" /><Relationship Type="http://schemas.openxmlformats.org/officeDocument/2006/relationships/slide" Target="/ppt/slides/slide5.xml" Id="Rd5749ab184084217" /><Relationship Type="http://schemas.openxmlformats.org/officeDocument/2006/relationships/slide" Target="/ppt/slides/slide6.xml" Id="Rfe1e0ef4aa324ead" /><Relationship Type="http://schemas.openxmlformats.org/officeDocument/2006/relationships/slide" Target="/ppt/slides/slide7.xml" Id="Rad340c0d2a93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c84d8947f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73b471f745ee" /><Relationship Type="http://schemas.openxmlformats.org/officeDocument/2006/relationships/theme" Target="/ppt/slideMasters/theme/theme1.xml" Id="R4aec96bc46b6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773b471f7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99210b66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da4c49c4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07ddc8a7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df1942e8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993a89b9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f5d69fae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961a364c8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