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d1dbc8731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3072a88db4d57"/>
  </p:sldMasterIdLst>
  <p:sldIdLst>
    <p:sldId xmlns:r="http://schemas.openxmlformats.org/officeDocument/2006/relationships" id="256" r:id="R5cb3a8dd8afb493d"/>
    <p:sldId xmlns:r="http://schemas.openxmlformats.org/officeDocument/2006/relationships" id="257" r:id="R5bdc8e35009f47af"/>
    <p:sldId xmlns:r="http://schemas.openxmlformats.org/officeDocument/2006/relationships" id="258" r:id="Rca9841132e1c4b08"/>
    <p:sldId xmlns:r="http://schemas.openxmlformats.org/officeDocument/2006/relationships" id="259" r:id="Rd885c723c3ab4770"/>
    <p:sldId xmlns:r="http://schemas.openxmlformats.org/officeDocument/2006/relationships" id="260" r:id="R2c25894fb413453e"/>
    <p:sldId xmlns:r="http://schemas.openxmlformats.org/officeDocument/2006/relationships" id="261" r:id="Redf99cb8ed764a7b"/>
    <p:sldId xmlns:r="http://schemas.openxmlformats.org/officeDocument/2006/relationships" id="262" r:id="R223b6200d153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3072a88db4d57" /><Relationship Type="http://schemas.openxmlformats.org/officeDocument/2006/relationships/slide" Target="/ppt/slides/slide1.xml" Id="R5cb3a8dd8afb493d" /><Relationship Type="http://schemas.openxmlformats.org/officeDocument/2006/relationships/slide" Target="/ppt/slides/slide2.xml" Id="R5bdc8e35009f47af" /><Relationship Type="http://schemas.openxmlformats.org/officeDocument/2006/relationships/slide" Target="/ppt/slides/slide3.xml" Id="Rca9841132e1c4b08" /><Relationship Type="http://schemas.openxmlformats.org/officeDocument/2006/relationships/slide" Target="/ppt/slides/slide4.xml" Id="Rd885c723c3ab4770" /><Relationship Type="http://schemas.openxmlformats.org/officeDocument/2006/relationships/slide" Target="/ppt/slides/slide5.xml" Id="R2c25894fb413453e" /><Relationship Type="http://schemas.openxmlformats.org/officeDocument/2006/relationships/slide" Target="/ppt/slides/slide6.xml" Id="Redf99cb8ed764a7b" /><Relationship Type="http://schemas.openxmlformats.org/officeDocument/2006/relationships/slide" Target="/ppt/slides/slide7.xml" Id="R223b6200d153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681d3889f41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5bc4aeb444df3" /><Relationship Type="http://schemas.openxmlformats.org/officeDocument/2006/relationships/theme" Target="/ppt/slideMasters/theme/theme1.xml" Id="Rfd8dc4beb983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5bc4aeb44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a0ba22a79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8893aed5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d26c9ca61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f283a10e1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ec6d67cfa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241beb4b4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5a7a59ea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116 016 996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594 227 730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