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96174c115d4d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a8bb91a6284376"/>
  </p:sldMasterIdLst>
  <p:sldIdLst>
    <p:sldId xmlns:r="http://schemas.openxmlformats.org/officeDocument/2006/relationships" id="256" r:id="Rc8ccd917350d434a"/>
    <p:sldId xmlns:r="http://schemas.openxmlformats.org/officeDocument/2006/relationships" id="257" r:id="Red1b4a24cd0541de"/>
    <p:sldId xmlns:r="http://schemas.openxmlformats.org/officeDocument/2006/relationships" id="258" r:id="R37a9048b844742d0"/>
    <p:sldId xmlns:r="http://schemas.openxmlformats.org/officeDocument/2006/relationships" id="259" r:id="R66f3092c136a40ac"/>
    <p:sldId xmlns:r="http://schemas.openxmlformats.org/officeDocument/2006/relationships" id="260" r:id="R5f5ffe93776a43fb"/>
    <p:sldId xmlns:r="http://schemas.openxmlformats.org/officeDocument/2006/relationships" id="261" r:id="Rf5014db885884c59"/>
    <p:sldId xmlns:r="http://schemas.openxmlformats.org/officeDocument/2006/relationships" id="262" r:id="R70799b74b65b45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8bb91a6284376" /><Relationship Type="http://schemas.openxmlformats.org/officeDocument/2006/relationships/slide" Target="/ppt/slides/slide1.xml" Id="Rc8ccd917350d434a" /><Relationship Type="http://schemas.openxmlformats.org/officeDocument/2006/relationships/slide" Target="/ppt/slides/slide2.xml" Id="Red1b4a24cd0541de" /><Relationship Type="http://schemas.openxmlformats.org/officeDocument/2006/relationships/slide" Target="/ppt/slides/slide3.xml" Id="R37a9048b844742d0" /><Relationship Type="http://schemas.openxmlformats.org/officeDocument/2006/relationships/slide" Target="/ppt/slides/slide4.xml" Id="R66f3092c136a40ac" /><Relationship Type="http://schemas.openxmlformats.org/officeDocument/2006/relationships/slide" Target="/ppt/slides/slide5.xml" Id="R5f5ffe93776a43fb" /><Relationship Type="http://schemas.openxmlformats.org/officeDocument/2006/relationships/slide" Target="/ppt/slides/slide6.xml" Id="Rf5014db885884c59" /><Relationship Type="http://schemas.openxmlformats.org/officeDocument/2006/relationships/slide" Target="/ppt/slides/slide7.xml" Id="R70799b74b65b45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47dd559184c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2508ba9af4a50" /><Relationship Type="http://schemas.openxmlformats.org/officeDocument/2006/relationships/theme" Target="/ppt/slideMasters/theme/theme1.xml" Id="R42eea038aaac48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52508ba9af4a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67cedc3e047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5af2003bd41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066934b8c40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b2c0412664e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1a4ebb45245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86dbd156841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f44f535c641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−279 467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5 561 477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43 304 200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61 820 924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HOLDING AS  –  91,8 %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AS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77 00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post@meyer.no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982 181 828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