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6ecba8ea8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eabf9164a40f7"/>
  </p:sldMasterIdLst>
  <p:sldIdLst>
    <p:sldId xmlns:r="http://schemas.openxmlformats.org/officeDocument/2006/relationships" id="256" r:id="Rdc795863bbca4b72"/>
    <p:sldId xmlns:r="http://schemas.openxmlformats.org/officeDocument/2006/relationships" id="257" r:id="R1bebe194c5684df5"/>
    <p:sldId xmlns:r="http://schemas.openxmlformats.org/officeDocument/2006/relationships" id="258" r:id="Rd215d95de4514faf"/>
    <p:sldId xmlns:r="http://schemas.openxmlformats.org/officeDocument/2006/relationships" id="259" r:id="R3ffbad3af72d4d5b"/>
    <p:sldId xmlns:r="http://schemas.openxmlformats.org/officeDocument/2006/relationships" id="260" r:id="R31d5aa6ace7f40ee"/>
    <p:sldId xmlns:r="http://schemas.openxmlformats.org/officeDocument/2006/relationships" id="261" r:id="R202c850a58be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eabf9164a40f7" /><Relationship Type="http://schemas.openxmlformats.org/officeDocument/2006/relationships/slide" Target="/ppt/slides/slide1.xml" Id="Rdc795863bbca4b72" /><Relationship Type="http://schemas.openxmlformats.org/officeDocument/2006/relationships/slide" Target="/ppt/slides/slide2.xml" Id="R1bebe194c5684df5" /><Relationship Type="http://schemas.openxmlformats.org/officeDocument/2006/relationships/slide" Target="/ppt/slides/slide3.xml" Id="Rd215d95de4514faf" /><Relationship Type="http://schemas.openxmlformats.org/officeDocument/2006/relationships/slide" Target="/ppt/slides/slide4.xml" Id="R3ffbad3af72d4d5b" /><Relationship Type="http://schemas.openxmlformats.org/officeDocument/2006/relationships/slide" Target="/ppt/slides/slide5.xml" Id="R31d5aa6ace7f40ee" /><Relationship Type="http://schemas.openxmlformats.org/officeDocument/2006/relationships/slide" Target="/ppt/slides/slide6.xml" Id="R202c850a58be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fa0a3b986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bb65410445fe" /><Relationship Type="http://schemas.openxmlformats.org/officeDocument/2006/relationships/theme" Target="/ppt/slideMasters/theme/theme1.xml" Id="R3fd33717ab9b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abb654104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2593796f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93435de0d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eb9e58da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71ad4d8b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0143d820f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8a410638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