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a6fe457927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7aaf18005415a"/>
  </p:sldMasterIdLst>
  <p:sldIdLst>
    <p:sldId xmlns:r="http://schemas.openxmlformats.org/officeDocument/2006/relationships" id="256" r:id="R184421bb75aa4993"/>
    <p:sldId xmlns:r="http://schemas.openxmlformats.org/officeDocument/2006/relationships" id="257" r:id="Raf952f4b902a45f3"/>
    <p:sldId xmlns:r="http://schemas.openxmlformats.org/officeDocument/2006/relationships" id="258" r:id="R2288c9b598ec4049"/>
    <p:sldId xmlns:r="http://schemas.openxmlformats.org/officeDocument/2006/relationships" id="259" r:id="R670c95ec741c486b"/>
    <p:sldId xmlns:r="http://schemas.openxmlformats.org/officeDocument/2006/relationships" id="260" r:id="R0ee81e46e2634ad2"/>
    <p:sldId xmlns:r="http://schemas.openxmlformats.org/officeDocument/2006/relationships" id="261" r:id="R93fb33e56d1b4552"/>
    <p:sldId xmlns:r="http://schemas.openxmlformats.org/officeDocument/2006/relationships" id="262" r:id="R42b63ac9df46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7aaf18005415a" /><Relationship Type="http://schemas.openxmlformats.org/officeDocument/2006/relationships/slide" Target="/ppt/slides/slide1.xml" Id="R184421bb75aa4993" /><Relationship Type="http://schemas.openxmlformats.org/officeDocument/2006/relationships/slide" Target="/ppt/slides/slide2.xml" Id="Raf952f4b902a45f3" /><Relationship Type="http://schemas.openxmlformats.org/officeDocument/2006/relationships/slide" Target="/ppt/slides/slide3.xml" Id="R2288c9b598ec4049" /><Relationship Type="http://schemas.openxmlformats.org/officeDocument/2006/relationships/slide" Target="/ppt/slides/slide4.xml" Id="R670c95ec741c486b" /><Relationship Type="http://schemas.openxmlformats.org/officeDocument/2006/relationships/slide" Target="/ppt/slides/slide5.xml" Id="R0ee81e46e2634ad2" /><Relationship Type="http://schemas.openxmlformats.org/officeDocument/2006/relationships/slide" Target="/ppt/slides/slide6.xml" Id="R93fb33e56d1b4552" /><Relationship Type="http://schemas.openxmlformats.org/officeDocument/2006/relationships/slide" Target="/ppt/slides/slide7.xml" Id="R42b63ac9df46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1dbbe2ab40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344f5d18f40ad" /><Relationship Type="http://schemas.openxmlformats.org/officeDocument/2006/relationships/theme" Target="/ppt/slideMasters/theme/theme1.xml" Id="R6fa3ecd400d14d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344f5d18f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3665dd160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d113da19745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8dffcca67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36392932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626c58aa1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f964225dd40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f16761611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3 980 208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900 843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HANS OLAV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NEDBERG JORUNN HAUGEN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22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eiker@revisjon.no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982 199 697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AS</a:t>
            </a:r>
          </a:p>
        </p:txBody>
      </p:sp>
    </p:spTree>
  </p:cSld>
  <p:clrMapOvr>
    <a:masterClrMapping xmlns:a="http://schemas.openxmlformats.org/drawingml/2006/main"/>
  </p:clrMapOvr>
</p:sld>
</file>