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cc12282fb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26370f8274d91"/>
  </p:sldMasterIdLst>
  <p:sldIdLst>
    <p:sldId xmlns:r="http://schemas.openxmlformats.org/officeDocument/2006/relationships" id="256" r:id="R6044c30c04344270"/>
    <p:sldId xmlns:r="http://schemas.openxmlformats.org/officeDocument/2006/relationships" id="257" r:id="R0644b7b96e6b4995"/>
    <p:sldId xmlns:r="http://schemas.openxmlformats.org/officeDocument/2006/relationships" id="258" r:id="R93362478813f4cae"/>
    <p:sldId xmlns:r="http://schemas.openxmlformats.org/officeDocument/2006/relationships" id="259" r:id="R8364c1786d854998"/>
    <p:sldId xmlns:r="http://schemas.openxmlformats.org/officeDocument/2006/relationships" id="260" r:id="Rc26bda8d44544f8a"/>
    <p:sldId xmlns:r="http://schemas.openxmlformats.org/officeDocument/2006/relationships" id="261" r:id="Reca89b8fae0d4cff"/>
    <p:sldId xmlns:r="http://schemas.openxmlformats.org/officeDocument/2006/relationships" id="262" r:id="Rcd7127bea85c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26370f8274d91" /><Relationship Type="http://schemas.openxmlformats.org/officeDocument/2006/relationships/slide" Target="/ppt/slides/slide1.xml" Id="R6044c30c04344270" /><Relationship Type="http://schemas.openxmlformats.org/officeDocument/2006/relationships/slide" Target="/ppt/slides/slide2.xml" Id="R0644b7b96e6b4995" /><Relationship Type="http://schemas.openxmlformats.org/officeDocument/2006/relationships/slide" Target="/ppt/slides/slide3.xml" Id="R93362478813f4cae" /><Relationship Type="http://schemas.openxmlformats.org/officeDocument/2006/relationships/slide" Target="/ppt/slides/slide4.xml" Id="R8364c1786d854998" /><Relationship Type="http://schemas.openxmlformats.org/officeDocument/2006/relationships/slide" Target="/ppt/slides/slide5.xml" Id="Rc26bda8d44544f8a" /><Relationship Type="http://schemas.openxmlformats.org/officeDocument/2006/relationships/slide" Target="/ppt/slides/slide6.xml" Id="Reca89b8fae0d4cff" /><Relationship Type="http://schemas.openxmlformats.org/officeDocument/2006/relationships/slide" Target="/ppt/slides/slide7.xml" Id="Rcd7127bea85c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a77788c71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e1cd74504bab" /><Relationship Type="http://schemas.openxmlformats.org/officeDocument/2006/relationships/theme" Target="/ppt/slideMasters/theme/theme1.xml" Id="Re9dbc4666e06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be1cd7450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6cf854ae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f25923def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3ad43d58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fcb4e20de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7cf95319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b08171e2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4f7401e2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