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de17b9f86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5a9ab56cc45af"/>
  </p:sldMasterIdLst>
  <p:sldIdLst>
    <p:sldId xmlns:r="http://schemas.openxmlformats.org/officeDocument/2006/relationships" id="256" r:id="R36dcecae793449b1"/>
    <p:sldId xmlns:r="http://schemas.openxmlformats.org/officeDocument/2006/relationships" id="257" r:id="Rbb0aab002a534702"/>
    <p:sldId xmlns:r="http://schemas.openxmlformats.org/officeDocument/2006/relationships" id="258" r:id="R5064812e99f34eed"/>
    <p:sldId xmlns:r="http://schemas.openxmlformats.org/officeDocument/2006/relationships" id="259" r:id="R3c165c1bdd24406d"/>
    <p:sldId xmlns:r="http://schemas.openxmlformats.org/officeDocument/2006/relationships" id="260" r:id="Rbe1703ebbf9a4cae"/>
    <p:sldId xmlns:r="http://schemas.openxmlformats.org/officeDocument/2006/relationships" id="261" r:id="Rec88204659a94ede"/>
    <p:sldId xmlns:r="http://schemas.openxmlformats.org/officeDocument/2006/relationships" id="262" r:id="Rb5806d0d2ba1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5a9ab56cc45af" /><Relationship Type="http://schemas.openxmlformats.org/officeDocument/2006/relationships/slide" Target="/ppt/slides/slide1.xml" Id="R36dcecae793449b1" /><Relationship Type="http://schemas.openxmlformats.org/officeDocument/2006/relationships/slide" Target="/ppt/slides/slide2.xml" Id="Rbb0aab002a534702" /><Relationship Type="http://schemas.openxmlformats.org/officeDocument/2006/relationships/slide" Target="/ppt/slides/slide3.xml" Id="R5064812e99f34eed" /><Relationship Type="http://schemas.openxmlformats.org/officeDocument/2006/relationships/slide" Target="/ppt/slides/slide4.xml" Id="R3c165c1bdd24406d" /><Relationship Type="http://schemas.openxmlformats.org/officeDocument/2006/relationships/slide" Target="/ppt/slides/slide5.xml" Id="Rbe1703ebbf9a4cae" /><Relationship Type="http://schemas.openxmlformats.org/officeDocument/2006/relationships/slide" Target="/ppt/slides/slide6.xml" Id="Rec88204659a94ede" /><Relationship Type="http://schemas.openxmlformats.org/officeDocument/2006/relationships/slide" Target="/ppt/slides/slide7.xml" Id="Rb5806d0d2ba1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14d8916db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5f424cab4938" /><Relationship Type="http://schemas.openxmlformats.org/officeDocument/2006/relationships/theme" Target="/ppt/slideMasters/theme/theme1.xml" Id="Rce2a5ede4e07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45f424cab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1a487e92e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e79b3790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730aa3da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ff0e17f2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f189acf8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df01c3bd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a33d723b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