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d764a24e6249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be240b4a8748dd"/>
  </p:sldMasterIdLst>
  <p:sldIdLst>
    <p:sldId xmlns:r="http://schemas.openxmlformats.org/officeDocument/2006/relationships" id="256" r:id="R732c9406c74e42de"/>
    <p:sldId xmlns:r="http://schemas.openxmlformats.org/officeDocument/2006/relationships" id="257" r:id="R41d0bb9a3d414606"/>
    <p:sldId xmlns:r="http://schemas.openxmlformats.org/officeDocument/2006/relationships" id="258" r:id="R130ce69997ac4638"/>
    <p:sldId xmlns:r="http://schemas.openxmlformats.org/officeDocument/2006/relationships" id="259" r:id="R318b3e842bf9432a"/>
    <p:sldId xmlns:r="http://schemas.openxmlformats.org/officeDocument/2006/relationships" id="260" r:id="Reae2b0102c1e40aa"/>
    <p:sldId xmlns:r="http://schemas.openxmlformats.org/officeDocument/2006/relationships" id="261" r:id="R630e4a0f4cae41f4"/>
    <p:sldId xmlns:r="http://schemas.openxmlformats.org/officeDocument/2006/relationships" id="262" r:id="R2d6ea0344d5c4c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be240b4a8748dd" /><Relationship Type="http://schemas.openxmlformats.org/officeDocument/2006/relationships/slide" Target="/ppt/slides/slide1.xml" Id="R732c9406c74e42de" /><Relationship Type="http://schemas.openxmlformats.org/officeDocument/2006/relationships/slide" Target="/ppt/slides/slide2.xml" Id="R41d0bb9a3d414606" /><Relationship Type="http://schemas.openxmlformats.org/officeDocument/2006/relationships/slide" Target="/ppt/slides/slide3.xml" Id="R130ce69997ac4638" /><Relationship Type="http://schemas.openxmlformats.org/officeDocument/2006/relationships/slide" Target="/ppt/slides/slide4.xml" Id="R318b3e842bf9432a" /><Relationship Type="http://schemas.openxmlformats.org/officeDocument/2006/relationships/slide" Target="/ppt/slides/slide5.xml" Id="Reae2b0102c1e40aa" /><Relationship Type="http://schemas.openxmlformats.org/officeDocument/2006/relationships/slide" Target="/ppt/slides/slide6.xml" Id="R630e4a0f4cae41f4" /><Relationship Type="http://schemas.openxmlformats.org/officeDocument/2006/relationships/slide" Target="/ppt/slides/slide7.xml" Id="R2d6ea0344d5c4c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ca2340de484f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1b4e6d4f24080" /><Relationship Type="http://schemas.openxmlformats.org/officeDocument/2006/relationships/theme" Target="/ppt/slideMasters/theme/theme1.xml" Id="Rae73ba1d8e284c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81b4e6d4f240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0112f616c4e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4003f621d4b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2f6b28afd47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11882b97244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ee7dfda1e46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3852fa77345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3869996d842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GP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GP ØKONOMI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19 541 689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1 230 670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1 064 093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6 214 208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GP-GRUPPEN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DATSUR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BRUVIK-MEYER GEIR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HEIDE KATHRINE  –  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 allé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1777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21 39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982 508 029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