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0e46fda39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b9ce4184649c6"/>
  </p:sldMasterIdLst>
  <p:sldIdLst>
    <p:sldId xmlns:r="http://schemas.openxmlformats.org/officeDocument/2006/relationships" id="256" r:id="R014c1161c1144586"/>
    <p:sldId xmlns:r="http://schemas.openxmlformats.org/officeDocument/2006/relationships" id="257" r:id="Re2171df052d4451e"/>
    <p:sldId xmlns:r="http://schemas.openxmlformats.org/officeDocument/2006/relationships" id="258" r:id="R88ea742d8721483c"/>
    <p:sldId xmlns:r="http://schemas.openxmlformats.org/officeDocument/2006/relationships" id="259" r:id="Re90e6a763480427e"/>
    <p:sldId xmlns:r="http://schemas.openxmlformats.org/officeDocument/2006/relationships" id="260" r:id="Rc266e307733148af"/>
    <p:sldId xmlns:r="http://schemas.openxmlformats.org/officeDocument/2006/relationships" id="261" r:id="R8fc90bf7304c4003"/>
    <p:sldId xmlns:r="http://schemas.openxmlformats.org/officeDocument/2006/relationships" id="262" r:id="R658559096dde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b9ce4184649c6" /><Relationship Type="http://schemas.openxmlformats.org/officeDocument/2006/relationships/slide" Target="/ppt/slides/slide1.xml" Id="R014c1161c1144586" /><Relationship Type="http://schemas.openxmlformats.org/officeDocument/2006/relationships/slide" Target="/ppt/slides/slide2.xml" Id="Re2171df052d4451e" /><Relationship Type="http://schemas.openxmlformats.org/officeDocument/2006/relationships/slide" Target="/ppt/slides/slide3.xml" Id="R88ea742d8721483c" /><Relationship Type="http://schemas.openxmlformats.org/officeDocument/2006/relationships/slide" Target="/ppt/slides/slide4.xml" Id="Re90e6a763480427e" /><Relationship Type="http://schemas.openxmlformats.org/officeDocument/2006/relationships/slide" Target="/ppt/slides/slide5.xml" Id="Rc266e307733148af" /><Relationship Type="http://schemas.openxmlformats.org/officeDocument/2006/relationships/slide" Target="/ppt/slides/slide6.xml" Id="R8fc90bf7304c4003" /><Relationship Type="http://schemas.openxmlformats.org/officeDocument/2006/relationships/slide" Target="/ppt/slides/slide7.xml" Id="R658559096dde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72a5e8254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72e5ad2a646a8" /><Relationship Type="http://schemas.openxmlformats.org/officeDocument/2006/relationships/theme" Target="/ppt/slideMasters/theme/theme1.xml" Id="Rffcb8f47858140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72e5ad2a6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b3af900f3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34d7be9fc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3e3aaac2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e92063b6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33e3b358d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b7dee770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19c4f7b7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