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db3b1cdc6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614aedf2e4f92"/>
  </p:sldMasterIdLst>
  <p:sldIdLst>
    <p:sldId xmlns:r="http://schemas.openxmlformats.org/officeDocument/2006/relationships" id="256" r:id="R510efc83214e42a0"/>
    <p:sldId xmlns:r="http://schemas.openxmlformats.org/officeDocument/2006/relationships" id="257" r:id="R20ce6031165c4b6a"/>
    <p:sldId xmlns:r="http://schemas.openxmlformats.org/officeDocument/2006/relationships" id="258" r:id="Rce1087be46c74471"/>
    <p:sldId xmlns:r="http://schemas.openxmlformats.org/officeDocument/2006/relationships" id="259" r:id="Re365c7d949da49fd"/>
    <p:sldId xmlns:r="http://schemas.openxmlformats.org/officeDocument/2006/relationships" id="260" r:id="Rc8b1f8bd62d4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614aedf2e4f92" /><Relationship Type="http://schemas.openxmlformats.org/officeDocument/2006/relationships/slide" Target="/ppt/slides/slide1.xml" Id="R510efc83214e42a0" /><Relationship Type="http://schemas.openxmlformats.org/officeDocument/2006/relationships/slide" Target="/ppt/slides/slide2.xml" Id="R20ce6031165c4b6a" /><Relationship Type="http://schemas.openxmlformats.org/officeDocument/2006/relationships/slide" Target="/ppt/slides/slide3.xml" Id="Rce1087be46c74471" /><Relationship Type="http://schemas.openxmlformats.org/officeDocument/2006/relationships/slide" Target="/ppt/slides/slide4.xml" Id="Re365c7d949da49fd" /><Relationship Type="http://schemas.openxmlformats.org/officeDocument/2006/relationships/slide" Target="/ppt/slides/slide5.xml" Id="Rc8b1f8bd62d4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16e0e0351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e40fe0b54404" /><Relationship Type="http://schemas.openxmlformats.org/officeDocument/2006/relationships/theme" Target="/ppt/slideMasters/theme/theme1.xml" Id="Re61a46cecec1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de40fe0b5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aef4b214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e4a7434b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74b32a47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94bcb8793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0db9abbd3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