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09d024099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e0aa5b50145e3"/>
  </p:sldMasterIdLst>
  <p:sldIdLst>
    <p:sldId xmlns:r="http://schemas.openxmlformats.org/officeDocument/2006/relationships" id="256" r:id="R5eddff1ab8bc4284"/>
    <p:sldId xmlns:r="http://schemas.openxmlformats.org/officeDocument/2006/relationships" id="257" r:id="R58282c88ea9b4a67"/>
    <p:sldId xmlns:r="http://schemas.openxmlformats.org/officeDocument/2006/relationships" id="258" r:id="R82b527df13b5429e"/>
    <p:sldId xmlns:r="http://schemas.openxmlformats.org/officeDocument/2006/relationships" id="259" r:id="R69526c32f3184037"/>
    <p:sldId xmlns:r="http://schemas.openxmlformats.org/officeDocument/2006/relationships" id="260" r:id="R659a9d8a3a1c48bc"/>
    <p:sldId xmlns:r="http://schemas.openxmlformats.org/officeDocument/2006/relationships" id="261" r:id="R3b75ecb2258c4f7e"/>
    <p:sldId xmlns:r="http://schemas.openxmlformats.org/officeDocument/2006/relationships" id="262" r:id="Rdbdb080dfccb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e0aa5b50145e3" /><Relationship Type="http://schemas.openxmlformats.org/officeDocument/2006/relationships/slide" Target="/ppt/slides/slide1.xml" Id="R5eddff1ab8bc4284" /><Relationship Type="http://schemas.openxmlformats.org/officeDocument/2006/relationships/slide" Target="/ppt/slides/slide2.xml" Id="R58282c88ea9b4a67" /><Relationship Type="http://schemas.openxmlformats.org/officeDocument/2006/relationships/slide" Target="/ppt/slides/slide3.xml" Id="R82b527df13b5429e" /><Relationship Type="http://schemas.openxmlformats.org/officeDocument/2006/relationships/slide" Target="/ppt/slides/slide4.xml" Id="R69526c32f3184037" /><Relationship Type="http://schemas.openxmlformats.org/officeDocument/2006/relationships/slide" Target="/ppt/slides/slide5.xml" Id="R659a9d8a3a1c48bc" /><Relationship Type="http://schemas.openxmlformats.org/officeDocument/2006/relationships/slide" Target="/ppt/slides/slide6.xml" Id="R3b75ecb2258c4f7e" /><Relationship Type="http://schemas.openxmlformats.org/officeDocument/2006/relationships/slide" Target="/ppt/slides/slide7.xml" Id="Rdbdb080dfccb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d45ccc9fe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d962b2164f9e" /><Relationship Type="http://schemas.openxmlformats.org/officeDocument/2006/relationships/theme" Target="/ppt/slideMasters/theme/theme1.xml" Id="R24e7b07a7048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2d962b216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5f79d4cf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9afe1928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2d63bcff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d1f4f856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b747e46db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47327746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f50abd1e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